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3" r:id="rId4"/>
    <p:sldId id="275" r:id="rId5"/>
    <p:sldId id="271" r:id="rId6"/>
    <p:sldId id="273" r:id="rId7"/>
    <p:sldId id="274" r:id="rId8"/>
    <p:sldId id="258" r:id="rId9"/>
    <p:sldId id="259" r:id="rId10"/>
    <p:sldId id="264" r:id="rId11"/>
    <p:sldId id="265" r:id="rId12"/>
    <p:sldId id="260" r:id="rId13"/>
    <p:sldId id="261" r:id="rId14"/>
    <p:sldId id="272" r:id="rId15"/>
    <p:sldId id="267" r:id="rId16"/>
    <p:sldId id="26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3"/>
    <p:restoredTop sz="67776"/>
  </p:normalViewPr>
  <p:slideViewPr>
    <p:cSldViewPr snapToGrid="0">
      <p:cViewPr varScale="1">
        <p:scale>
          <a:sx n="115" d="100"/>
          <a:sy n="115" d="100"/>
        </p:scale>
        <p:origin x="68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www.glbthistory.org" TargetMode="External"/><Relationship Id="rId3" Type="http://schemas.openxmlformats.org/officeDocument/2006/relationships/hyperlink" Target="https://en.wikipedia.org/wiki/ISBN_(identifier)" TargetMode="External"/><Relationship Id="rId7" Type="http://schemas.openxmlformats.org/officeDocument/2006/relationships/hyperlink" Target="http://www.glbtqarchive.com/ssh/san_francisco_S.pdf"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mut23.de/texte/Harry%20Benjamin%20-%20The%20Transsexual%20Phenomenon.pdf" TargetMode="External"/><Relationship Id="rId5" Type="http://schemas.openxmlformats.org/officeDocument/2006/relationships/hyperlink" Target="https://en.wikipedia.org/wiki/Susan_Stryker" TargetMode="External"/><Relationship Id="rId4" Type="http://schemas.openxmlformats.org/officeDocument/2006/relationships/hyperlink" Target="https://en.wikipedia.org/wiki/Special:BookSources/0-465-02288-X" TargetMode="External"/><Relationship Id="rId9" Type="http://schemas.openxmlformats.org/officeDocument/2006/relationships/hyperlink" Target="http://web.uvic.ca/~erick12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a7fd89d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a7fd89d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ae37477b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ae37477b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2019 marked the 50</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anniversary of Stonewall. How many here know what Stonewall was famous for and why it is a pivotal point in LGBTQ freedoms? June 28, 1969 a police raid took place at the Stonewall Inn in Greenwich Village neighborhood of Manhattan. This was one of a few places where trans people, drag queens, sex workers male and female (yes, my intention was to use biological terms because it was very biological in those years) were able to be themselves. Police routinely raided these bars and would beat and arrest many. </a:t>
            </a:r>
            <a:endParaRPr dirty="0"/>
          </a:p>
        </p:txBody>
      </p:sp>
    </p:spTree>
    <p:extLst>
      <p:ext uri="{BB962C8B-B14F-4D97-AF65-F5344CB8AC3E}">
        <p14:creationId xmlns:p14="http://schemas.microsoft.com/office/powerpoint/2010/main" val="60133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ae37477b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ae37477b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all came to a head on that night in June. The ensuing riots that took place are considered to be the catalyst for the LGBT movement. We would not have Pride today if it was not for Trans women of color throwing bricks at police. The LGBTQ movement started here and continues to this day. We cannot stop, we must be diligent as others try to remove everything those before us fought so hard to insure we have.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Marsha P. Johnson and Sylvia Rivera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important to me as I grew up in these times on the West Coast.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464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99bd4a97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99bd4a9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The first meal I ate in San Francisco was at a small cafeteria named Gene Compton’s on the corner of Turk and Taylor. Decent food and cheap. This was to become one of my regular places to hang out and get out of the weather, exactly what I needed, as a male hustler (child sex worker) considering money was not a luxury I had much of and I certainly had no place to stay most of the time. I had never knowingly seen or met any drag queens, transvestites or </a:t>
            </a:r>
            <a:r>
              <a:rPr lang="en-GB" dirty="0" err="1">
                <a:solidFill>
                  <a:schemeClr val="dk1"/>
                </a:solidFill>
              </a:rPr>
              <a:t>transexuals</a:t>
            </a:r>
            <a:r>
              <a:rPr lang="en-GB" dirty="0">
                <a:solidFill>
                  <a:schemeClr val="dk1"/>
                </a:solidFill>
              </a:rPr>
              <a:t>(</a:t>
            </a:r>
            <a:r>
              <a:rPr lang="en-GB" dirty="0" err="1">
                <a:solidFill>
                  <a:schemeClr val="dk1"/>
                </a:solidFill>
              </a:rPr>
              <a:t>i.e.Transgender</a:t>
            </a:r>
            <a:r>
              <a:rPr lang="en-GB" dirty="0">
                <a:solidFill>
                  <a:schemeClr val="dk1"/>
                </a:solidFill>
              </a:rPr>
              <a:t> women) before arriving in San Francisco and started coming to this restaurant. Compton’s was a place where every evening after about 8-10pm they would congregate and take up all of the window booths. A few of my friends (also sex workers) and I knew some of the women from working the same locations. Many of the women were also survival sex workers due to the discrimination they faced in employment. It was not long after that I was invited to sit with them and hear the stories they told about the harassment they received at the hands of the police. I had not seen a lot of it personally, but I tried to stay away from the police as much as possible. I was told about the night they had a riot there. I had no idea how significant these conversations were until much later in my life. These are the women (TWOC, White Women), sex workers both men and women, drag queens, weekend warriors (those who presented as male until the weekends) that took me in gave me places to stay. Made sure I had something to eat when I didn’t have money. It did not matter to them who I was or why I was there. I was just considered part of their community, part of their family. These are the women who taught me that what I had felt all my life was real and not something to be feared not anything to be ashamed of, but something to revel in, to realize who I was and to live my best life. These women, this community, taught me, no they really </a:t>
            </a:r>
            <a:r>
              <a:rPr lang="en-GB" dirty="0" err="1">
                <a:solidFill>
                  <a:schemeClr val="dk1"/>
                </a:solidFill>
              </a:rPr>
              <a:t>molded</a:t>
            </a:r>
            <a:r>
              <a:rPr lang="en-GB" dirty="0">
                <a:solidFill>
                  <a:schemeClr val="dk1"/>
                </a:solidFill>
              </a:rPr>
              <a:t> my feelings, and my beliefs into the person I am today and for that I am grateful.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Anyway let’s get on with the story about what took place 3 </a:t>
            </a:r>
            <a:r>
              <a:rPr lang="en-GB" dirty="0" err="1">
                <a:solidFill>
                  <a:schemeClr val="dk1"/>
                </a:solidFill>
              </a:rPr>
              <a:t>yrs</a:t>
            </a:r>
            <a:r>
              <a:rPr lang="en-GB" dirty="0">
                <a:solidFill>
                  <a:schemeClr val="dk1"/>
                </a:solidFill>
              </a:rPr>
              <a:t> before I came to San Francisco.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Late summer of 1966 in the Tenderloin district of San Francisco. The Gene Compton’s cafeteria was the place for everyone to gather and have a good time and chat with everyone in the community. It was always an issue with the management. They did not like the LGBTQIA crowd at all and did everything they could to discourage them. After management at Compton’s had started cracking down on the transgender customers because they felt they were loitering and spending very little money at the same time causing other customers to shy away. Compton’s instituted a service fee directed directly at the trans customers. One night a group of transwomen having a good time got to loud and the management called the police to have them removed. Police brutality of LGBTQ folks was well known and on this night things changed forever. “When one of these known officers attempted to arrest one of the transwomen, she threw her coffee in his face”. That started the riot. Tables were dumped, glasses and bricks thrown at the police all of the widows were broken out and it spilled into the street. The next day transgender customers were not allowed in. A protest was arranged with the community coming together. Every window that had been replaced was broken again in the aftermath. This marked the beginning of transgender activism in San Francisco. According to Susan Stryker, Compton's Cafeteria riot was “the first known incident of collective militant queer resistance to police harassment in U.S. history”. “Many of the militant hustlers and street queens involved in the riot were members of Vanguard, the first known gay youth organization in the United States, which had been organized earlier that year with the help of radical ministers working with Glide Memorial Methodist Church, a </a:t>
            </a:r>
            <a:r>
              <a:rPr lang="en-GB" dirty="0" err="1">
                <a:solidFill>
                  <a:schemeClr val="dk1"/>
                </a:solidFill>
              </a:rPr>
              <a:t>center</a:t>
            </a:r>
            <a:r>
              <a:rPr lang="en-GB" dirty="0">
                <a:solidFill>
                  <a:schemeClr val="dk1"/>
                </a:solidFill>
              </a:rPr>
              <a:t> for progressive social activism in the Tenderloin for many years.” In the years following the Compton’s Riot services for the transgender community started making an appearance in San Francisco. All of this culminated in the creation of National Transsexual </a:t>
            </a:r>
            <a:r>
              <a:rPr lang="en-GB" dirty="0" err="1">
                <a:solidFill>
                  <a:schemeClr val="dk1"/>
                </a:solidFill>
              </a:rPr>
              <a:t>Counseling</a:t>
            </a:r>
            <a:r>
              <a:rPr lang="en-GB" dirty="0">
                <a:solidFill>
                  <a:schemeClr val="dk1"/>
                </a:solidFill>
              </a:rPr>
              <a:t> Unit (NTCU). This according to many sources was the first of its kind anywhere in the world. Originally called the </a:t>
            </a:r>
            <a:r>
              <a:rPr lang="en-GB" dirty="0" err="1">
                <a:solidFill>
                  <a:schemeClr val="dk1"/>
                </a:solidFill>
              </a:rPr>
              <a:t>Transexual</a:t>
            </a:r>
            <a:r>
              <a:rPr lang="en-GB" dirty="0">
                <a:solidFill>
                  <a:schemeClr val="dk1"/>
                </a:solidFill>
              </a:rPr>
              <a:t> </a:t>
            </a:r>
            <a:r>
              <a:rPr lang="en-GB" dirty="0" err="1">
                <a:solidFill>
                  <a:schemeClr val="dk1"/>
                </a:solidFill>
              </a:rPr>
              <a:t>Counseling</a:t>
            </a:r>
            <a:r>
              <a:rPr lang="en-GB" dirty="0">
                <a:solidFill>
                  <a:schemeClr val="dk1"/>
                </a:solidFill>
              </a:rPr>
              <a:t> Unit with services directed to the transgender community in the San Francisco area,  expanded its offerings across the US and changed the name to the NTCU to reflect this. Reed Erickson was responsible for much of the funding supporting these activities. Reed the founder of Erickson Educational Foundation,  was an American transman known for his philanthropy and trans activism. The EEF was known for supporting organizations such as the Harry Benjamin Foundation and the Johns Hopkins Gender Identity Clinic. The EEF also functioned as an information and </a:t>
            </a:r>
            <a:r>
              <a:rPr lang="en-GB" dirty="0" err="1">
                <a:solidFill>
                  <a:schemeClr val="dk1"/>
                </a:solidFill>
              </a:rPr>
              <a:t>counseling</a:t>
            </a:r>
            <a:r>
              <a:rPr lang="en-GB" dirty="0">
                <a:solidFill>
                  <a:schemeClr val="dk1"/>
                </a:solidFill>
              </a:rPr>
              <a:t> resource, referral network of physicians and psychologists and providing informational resources for transgender people and their families.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Citations: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Boyd, Nan </a:t>
            </a:r>
            <a:r>
              <a:rPr lang="en-GB" dirty="0" err="1">
                <a:solidFill>
                  <a:schemeClr val="dk1"/>
                </a:solidFill>
              </a:rPr>
              <a:t>Alamilla</a:t>
            </a:r>
            <a:r>
              <a:rPr lang="en-GB" dirty="0">
                <a:solidFill>
                  <a:schemeClr val="dk1"/>
                </a:solidFill>
              </a:rPr>
              <a:t> (2004). "San Francisco" in the </a:t>
            </a:r>
            <a:r>
              <a:rPr lang="en-GB" i="1" dirty="0" err="1">
                <a:solidFill>
                  <a:schemeClr val="dk1"/>
                </a:solidFill>
              </a:rPr>
              <a:t>Encyclopedia</a:t>
            </a:r>
            <a:r>
              <a:rPr lang="en-GB" i="1" dirty="0">
                <a:solidFill>
                  <a:schemeClr val="dk1"/>
                </a:solidFill>
              </a:rPr>
              <a:t> of Lesbian, Gay, Bisexual and Transgendered History in America</a:t>
            </a:r>
            <a:r>
              <a:rPr lang="en-GB" dirty="0">
                <a:solidFill>
                  <a:schemeClr val="dk1"/>
                </a:solidFill>
              </a:rPr>
              <a:t>, Ed. Marc Stein. Vol. 3. Charles Scribner's Sons. pp. 71–78.</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Gay L.A.: A History of Sexual Outlaws, Power Politics, and Lipstick Lesbians</a:t>
            </a:r>
            <a:r>
              <a:rPr lang="en-GB" dirty="0">
                <a:solidFill>
                  <a:schemeClr val="dk1"/>
                </a:solidFill>
              </a:rPr>
              <a:t>. Basic Books. pp. 1–2.</a:t>
            </a:r>
            <a:r>
              <a:rPr lang="en-GB" dirty="0">
                <a:solidFill>
                  <a:schemeClr val="dk1"/>
                </a:solidFill>
                <a:uFill>
                  <a:noFill/>
                </a:uFill>
                <a:hlinkClick r:id="rId3"/>
              </a:rPr>
              <a:t> </a:t>
            </a:r>
            <a:r>
              <a:rPr lang="en-GB" u="sng" dirty="0">
                <a:solidFill>
                  <a:schemeClr val="accent5"/>
                </a:solidFill>
                <a:hlinkClick r:id="rId3"/>
              </a:rPr>
              <a:t>ISBN</a:t>
            </a:r>
            <a:r>
              <a:rPr lang="en-GB" dirty="0">
                <a:solidFill>
                  <a:schemeClr val="dk1"/>
                </a:solidFill>
              </a:rPr>
              <a:t> </a:t>
            </a:r>
            <a:r>
              <a:rPr lang="en-GB" u="sng" dirty="0">
                <a:solidFill>
                  <a:schemeClr val="accent5"/>
                </a:solidFill>
                <a:hlinkClick r:id="rId4"/>
              </a:rPr>
              <a:t>0-465-02288-X</a:t>
            </a:r>
            <a:endParaRPr dirty="0">
              <a:solidFill>
                <a:schemeClr val="dk1"/>
              </a:solidFill>
            </a:endParaRPr>
          </a:p>
          <a:p>
            <a:pPr marL="0" lvl="0" indent="0" algn="l" rtl="0">
              <a:spcBef>
                <a:spcPts val="0"/>
              </a:spcBef>
              <a:spcAft>
                <a:spcPts val="0"/>
              </a:spcAft>
              <a:buClr>
                <a:schemeClr val="dk1"/>
              </a:buClr>
              <a:buSzPts val="1100"/>
              <a:buFont typeface="Arial"/>
              <a:buNone/>
            </a:pPr>
            <a:r>
              <a:rPr lang="en-GB" i="1" dirty="0">
                <a:solidFill>
                  <a:schemeClr val="dk1"/>
                </a:solidFill>
              </a:rPr>
              <a:t>Screaming Queens: The Riot at Compton's Cafeteria</a:t>
            </a:r>
            <a:r>
              <a:rPr lang="en-GB" dirty="0">
                <a:solidFill>
                  <a:schemeClr val="dk1"/>
                </a:solidFill>
              </a:rPr>
              <a:t> (documentary film by Victor Silverman and</a:t>
            </a:r>
            <a:r>
              <a:rPr lang="en-GB" dirty="0">
                <a:solidFill>
                  <a:schemeClr val="dk1"/>
                </a:solidFill>
                <a:uFill>
                  <a:noFill/>
                </a:uFill>
                <a:hlinkClick r:id="rId5"/>
              </a:rPr>
              <a:t> </a:t>
            </a:r>
            <a:r>
              <a:rPr lang="en-GB" u="sng" dirty="0">
                <a:solidFill>
                  <a:schemeClr val="accent5"/>
                </a:solidFill>
                <a:hlinkClick r:id="rId5"/>
              </a:rPr>
              <a:t>Susan Stryker</a:t>
            </a:r>
            <a:r>
              <a:rPr lang="en-GB" dirty="0">
                <a:solidFill>
                  <a:schemeClr val="dk1"/>
                </a:solidFill>
              </a:rPr>
              <a:t>, 2005)</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Stryker, Susan. </a:t>
            </a:r>
            <a:r>
              <a:rPr lang="en-GB" i="1" dirty="0">
                <a:solidFill>
                  <a:schemeClr val="dk1"/>
                </a:solidFill>
              </a:rPr>
              <a:t>Transgender History</a:t>
            </a:r>
            <a:r>
              <a:rPr lang="en-GB" dirty="0">
                <a:solidFill>
                  <a:schemeClr val="dk1"/>
                </a:solidFill>
              </a:rPr>
              <a:t>. First Printing edition. Berkeley, CA: Seal Press, 2008.</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Benjamin, Harry: The </a:t>
            </a:r>
            <a:r>
              <a:rPr lang="en-GB" dirty="0" err="1">
                <a:solidFill>
                  <a:schemeClr val="dk1"/>
                </a:solidFill>
              </a:rPr>
              <a:t>Transexual</a:t>
            </a:r>
            <a:r>
              <a:rPr lang="en-GB" dirty="0">
                <a:solidFill>
                  <a:schemeClr val="dk1"/>
                </a:solidFill>
              </a:rPr>
              <a:t> Phenomenon, THE JULIAN PRESS, INC. PUBLISHERS, New York (1966), </a:t>
            </a:r>
            <a:r>
              <a:rPr lang="en-GB" u="sng" dirty="0">
                <a:solidFill>
                  <a:schemeClr val="accent5"/>
                </a:solidFill>
                <a:hlinkClick r:id="rId6"/>
              </a:rPr>
              <a:t>http://www.mut23.de/texte/Harry%20Benjamin%20-%20The%20Transsexual%20Phenomenon.pdf</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Susan Stryker </a:t>
            </a:r>
            <a:r>
              <a:rPr lang="en-GB" dirty="0" err="1">
                <a:solidFill>
                  <a:schemeClr val="dk1"/>
                </a:solidFill>
              </a:rPr>
              <a:t>Encyclopedia</a:t>
            </a:r>
            <a:r>
              <a:rPr lang="en-GB" dirty="0">
                <a:solidFill>
                  <a:schemeClr val="dk1"/>
                </a:solidFill>
              </a:rPr>
              <a:t> Copyright © 2015, </a:t>
            </a:r>
            <a:r>
              <a:rPr lang="en-GB" dirty="0" err="1">
                <a:solidFill>
                  <a:schemeClr val="dk1"/>
                </a:solidFill>
              </a:rPr>
              <a:t>glbtq</a:t>
            </a:r>
            <a:r>
              <a:rPr lang="en-GB" dirty="0">
                <a:solidFill>
                  <a:schemeClr val="dk1"/>
                </a:solidFill>
              </a:rPr>
              <a:t>, Inc </a:t>
            </a:r>
            <a:r>
              <a:rPr lang="en-GB" u="sng" dirty="0">
                <a:solidFill>
                  <a:schemeClr val="accent5"/>
                </a:solidFill>
                <a:hlinkClick r:id="rId7"/>
              </a:rPr>
              <a:t>http://www.glbtqarchive.com/ssh/san_francisco_S.pdf</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Library and Archives of the GLBT Historical Society, </a:t>
            </a:r>
            <a:r>
              <a:rPr lang="en-GB" u="sng" dirty="0">
                <a:solidFill>
                  <a:schemeClr val="accent5"/>
                </a:solidFill>
                <a:hlinkClick r:id="rId8"/>
              </a:rPr>
              <a:t>www.glbthistory.org</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Reed Erickson and The Erickson Educational Foundation (</a:t>
            </a:r>
            <a:r>
              <a:rPr lang="en-GB" u="sng" dirty="0">
                <a:solidFill>
                  <a:schemeClr val="accent5"/>
                </a:solidFill>
                <a:hlinkClick r:id="rId9"/>
              </a:rPr>
              <a:t>http://web.uvic.ca/~erick123/</a:t>
            </a:r>
            <a:r>
              <a:rPr lang="en-GB"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99bd4a97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99bd4a97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What has come about in the recent years in San Francisco, a transgender cultural district was established via ordinance by the San Francisco Board of Supervisors in 2017. The first of its kind transgender cultural district was originally known as Compton's Transgender Cultural District but as of March 2020 the name has been changed to The Transgender District. The name change was to avoid unintentionally </a:t>
            </a:r>
            <a:r>
              <a:rPr lang="en-GB" dirty="0" err="1">
                <a:solidFill>
                  <a:schemeClr val="dk1"/>
                </a:solidFill>
              </a:rPr>
              <a:t>honoring</a:t>
            </a:r>
            <a:r>
              <a:rPr lang="en-GB" dirty="0">
                <a:solidFill>
                  <a:schemeClr val="dk1"/>
                </a:solidFill>
              </a:rPr>
              <a:t> the transphobic cafeteria owner. It was originally named after the uprising of transgender and queer people I previously described. This is the first recognized transgender district anywhere in the world to date. In July 2019, the board allocated $300,000 in seed money to support the district. Plans for the new district include a coffee shop that will provide jobs and training for local trans people of </a:t>
            </a:r>
            <a:r>
              <a:rPr lang="en-GB" dirty="0" err="1">
                <a:solidFill>
                  <a:schemeClr val="dk1"/>
                </a:solidFill>
              </a:rPr>
              <a:t>color</a:t>
            </a:r>
            <a:r>
              <a:rPr lang="en-GB" dirty="0">
                <a:solidFill>
                  <a:schemeClr val="dk1"/>
                </a:solidFill>
              </a:rPr>
              <a:t>. I originally heard about this listening to NPR and started looking for information. I am planning to go to the museum again as this is the place that contains so many memories for me.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lot of the Information that I presented here tonight can be found or accessed through these sites. This presentation will be available with my speaker notes and all citations allowing you to do further discovery of LGBTQIA history on your own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Citations: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Veltman</a:t>
            </a:r>
            <a:r>
              <a:rPr lang="en-GB" dirty="0">
                <a:solidFill>
                  <a:schemeClr val="dk1"/>
                </a:solidFill>
              </a:rPr>
              <a:t>, Chloe (January 28, 2019). "San Francisco's Storied Transgender Community Now Has An Official Home". NPR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Sawyer, Nuala (February 6, 2019). "The First Transgender District in the Nation Gets a New Director". SF Weekly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Tovar, Virgie (February 26, 2019). "First Ever Transgender Cultural District Co-Founded By #</a:t>
            </a:r>
            <a:r>
              <a:rPr lang="en-GB" dirty="0" err="1">
                <a:solidFill>
                  <a:schemeClr val="dk1"/>
                </a:solidFill>
              </a:rPr>
              <a:t>XLBossLady</a:t>
            </a:r>
            <a:r>
              <a:rPr lang="en-GB" dirty="0">
                <a:solidFill>
                  <a:schemeClr val="dk1"/>
                </a:solidFill>
              </a:rPr>
              <a:t> Aria </a:t>
            </a:r>
            <a:r>
              <a:rPr lang="en-GB" dirty="0" err="1">
                <a:solidFill>
                  <a:schemeClr val="dk1"/>
                </a:solidFill>
              </a:rPr>
              <a:t>Sa'id</a:t>
            </a:r>
            <a:r>
              <a:rPr lang="en-GB" dirty="0">
                <a:solidFill>
                  <a:schemeClr val="dk1"/>
                </a:solidFill>
              </a:rPr>
              <a:t>". Forbes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Ferrannini</a:t>
            </a:r>
            <a:r>
              <a:rPr lang="en-GB" dirty="0">
                <a:solidFill>
                  <a:schemeClr val="dk1"/>
                </a:solidFill>
              </a:rPr>
              <a:t>, John (March 20, 2020). "Online Extra: SF transgender district drops cafeteria owner's name". Bay Area Reporter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Rodriguez, Joe Fitzgerald (June 26, 2019). "SF posts new street signs and trans Pride flags across Compton's Transgender Cultural District". San Francisco Examiner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ae37477b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ae37477b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What is it we need to do? What should the takeaway be from this talk? </a:t>
            </a:r>
          </a:p>
          <a:p>
            <a:pPr lvl="0"/>
            <a:r>
              <a:rPr lang="en-US" sz="1100" b="0" i="0" u="none" strike="noStrike" cap="none" dirty="0">
                <a:solidFill>
                  <a:srgbClr val="000000"/>
                </a:solidFill>
                <a:effectLst/>
                <a:latin typeface="Arial"/>
                <a:ea typeface="Arial"/>
                <a:cs typeface="Arial"/>
                <a:sym typeface="Arial"/>
              </a:rPr>
              <a:t>Remember that Pride was a protest movement to bring LGBTQ rights to us all, not slogans, not flags, and not a party</a:t>
            </a:r>
          </a:p>
          <a:p>
            <a:pPr lvl="0"/>
            <a:r>
              <a:rPr lang="en-US" sz="1100" b="0" i="0" u="none" strike="noStrike" cap="none" dirty="0">
                <a:solidFill>
                  <a:srgbClr val="000000"/>
                </a:solidFill>
                <a:effectLst/>
                <a:latin typeface="Arial"/>
                <a:ea typeface="Arial"/>
                <a:cs typeface="Arial"/>
                <a:sym typeface="Arial"/>
              </a:rPr>
              <a:t>In any circumstance remember all people, I mean everyone, are not about single issues.</a:t>
            </a:r>
          </a:p>
          <a:p>
            <a:pPr lvl="0"/>
            <a:r>
              <a:rPr lang="en-US" sz="1100" b="0" i="0" u="none" strike="noStrike" cap="none" dirty="0">
                <a:solidFill>
                  <a:srgbClr val="000000"/>
                </a:solidFill>
                <a:effectLst/>
                <a:latin typeface="Arial"/>
                <a:ea typeface="Arial"/>
                <a:cs typeface="Arial"/>
                <a:sym typeface="Arial"/>
              </a:rPr>
              <a:t>Everyone has a journey that is different, and you may never know about what they have endured to get to where they are today. Everyone should be treated with compassion and empathy.</a:t>
            </a:r>
          </a:p>
          <a:p>
            <a:pPr lvl="0"/>
            <a:r>
              <a:rPr lang="en-US" sz="1100" b="0" i="0" u="none" strike="noStrike" cap="none" dirty="0">
                <a:solidFill>
                  <a:srgbClr val="000000"/>
                </a:solidFill>
                <a:effectLst/>
                <a:latin typeface="Arial"/>
                <a:ea typeface="Arial"/>
                <a:cs typeface="Arial"/>
                <a:sym typeface="Arial"/>
              </a:rPr>
              <a:t>We are all more than our labels. Labels describe a small portion of what we choose to expose to those around us.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3598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ae37477b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ae37477b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No one should ever be equated to any issue or set of issues. We are all human beings with a life story and a journey still unfolding.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Above all remember “</a:t>
            </a:r>
            <a:r>
              <a:rPr lang="en-US" sz="1100" b="1" i="0" u="none" strike="noStrike" cap="none" dirty="0">
                <a:solidFill>
                  <a:srgbClr val="000000"/>
                </a:solidFill>
                <a:effectLst/>
                <a:latin typeface="Arial"/>
                <a:ea typeface="Arial"/>
                <a:cs typeface="Arial"/>
                <a:sym typeface="Arial"/>
              </a:rPr>
              <a:t>EVERYONE</a:t>
            </a:r>
            <a:r>
              <a:rPr lang="en-US" sz="1100" b="0" i="0" u="none" strike="noStrike" cap="none" dirty="0">
                <a:solidFill>
                  <a:srgbClr val="000000"/>
                </a:solidFill>
                <a:effectLst/>
                <a:latin typeface="Arial"/>
                <a:ea typeface="Arial"/>
                <a:cs typeface="Arial"/>
                <a:sym typeface="Arial"/>
              </a:rPr>
              <a:t>” is more than their pronouns…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551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92594a0f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92594a0f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Your takeaway tonight is this. The people who fought for us, the women who molded me and whose shoulders I stand on would want each of us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To live our lives with REAL PRIDE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THANK YOU</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all realize that 2020 is a year like nothing we have ever experienced. I don’t think a movie script by any single writer could do it justice.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is my warning as I will cover a bit about each of these subjects</a:t>
            </a: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ae37477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ae37477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 am not sure when pronouns and introductions came to be. But in my world, it was one of those things that is a blessing and curse. The funny thing is no one really knows when this became the norm. I truly liked it at first because when I first started to transition for the third time the majority of people no longer mis-gendered me. But then I see friends who have decided not to physically or medically transition. This is where the curse part comes in. When you do not meet the societal physical norms for the gender you identify as and you tell people your pronouns and you get the “LOOK”. The discerning look like “Really??” I have seen it many times. It really shouldn’t bother me, but it still does to this day. Today I pass well enough that I am only mis-gendered on the phone. Most people today are very aware of presentation and that it may be deceiving. Most people I know really do try. This is a difference between those that try vs those that ignore people’s feelings.</a:t>
            </a:r>
            <a:endParaRPr dirty="0"/>
          </a:p>
        </p:txBody>
      </p:sp>
    </p:spTree>
    <p:extLst>
      <p:ext uri="{BB962C8B-B14F-4D97-AF65-F5344CB8AC3E}">
        <p14:creationId xmlns:p14="http://schemas.microsoft.com/office/powerpoint/2010/main" val="259924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who have lived with this my entire life made an unconscionable mistake</a:t>
            </a:r>
          </a:p>
          <a:p>
            <a:r>
              <a:rPr lang="en-US" dirty="0"/>
              <a:t>Accidentally outing a co-worker.</a:t>
            </a:r>
          </a:p>
          <a:p>
            <a:r>
              <a:rPr lang="en-US" dirty="0"/>
              <a:t>Tell Dave story</a:t>
            </a:r>
          </a:p>
          <a:p>
            <a:r>
              <a:rPr lang="en-US" dirty="0"/>
              <a:t>Why did I use HE pronouns</a:t>
            </a:r>
          </a:p>
          <a:p>
            <a:r>
              <a:rPr lang="en-US" dirty="0"/>
              <a:t>Jamie decided to </a:t>
            </a:r>
            <a:r>
              <a:rPr lang="en-US" dirty="0" err="1"/>
              <a:t>detransition</a:t>
            </a:r>
            <a:r>
              <a:rPr lang="en-US" dirty="0"/>
              <a:t> and return to being Dave</a:t>
            </a:r>
          </a:p>
          <a:p>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many here introduce themselves with name and preferred pronouns?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many people here have problems with pronouns?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many of you make mistakes?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is the most hated pronoun (anecdotal evidence only)?</a:t>
            </a:r>
          </a:p>
          <a:p>
            <a:pPr marL="158750" indent="0">
              <a:buNone/>
            </a:pPr>
            <a:endParaRPr lang="en-US" dirty="0"/>
          </a:p>
        </p:txBody>
      </p:sp>
    </p:spTree>
    <p:extLst>
      <p:ext uri="{BB962C8B-B14F-4D97-AF65-F5344CB8AC3E}">
        <p14:creationId xmlns:p14="http://schemas.microsoft.com/office/powerpoint/2010/main" val="246166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has been used in the singular form since the 16</a:t>
            </a:r>
            <a:r>
              <a:rPr lang="en-US" baseline="30000" dirty="0"/>
              <a:t>th</a:t>
            </a:r>
            <a:r>
              <a:rPr lang="en-US" dirty="0"/>
              <a:t> century so it isn’t something new by any means.</a:t>
            </a:r>
          </a:p>
          <a:p>
            <a:endParaRPr lang="en-US" dirty="0"/>
          </a:p>
          <a:p>
            <a:r>
              <a:rPr lang="en-US" dirty="0"/>
              <a:t>If you truly cannot get by the plural argument then might I suggest. A non-binary person identifies as neither of the binary genders but somewhere on a fluidic spectrum.. So consider they have a plurality of genders and then They/Them fits </a:t>
            </a:r>
            <a:r>
              <a:rPr lang="en-US"/>
              <a:t>the bill</a:t>
            </a:r>
            <a:endParaRPr lang="en-US" dirty="0"/>
          </a:p>
          <a:p>
            <a:endParaRPr lang="en-US" dirty="0"/>
          </a:p>
        </p:txBody>
      </p:sp>
    </p:spTree>
    <p:extLst>
      <p:ext uri="{BB962C8B-B14F-4D97-AF65-F5344CB8AC3E}">
        <p14:creationId xmlns:p14="http://schemas.microsoft.com/office/powerpoint/2010/main" val="409888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 am not sure how it happened or when it really happened, but the one event that is always in everyone’s mind is March of 2016 when HB2, also known as House Bill 2 was passed in North Carolina. Suddenly the issue of Transgender people using a bathroom matching their identified gender comes to the forefront of everyone’s daily news. How did this happen I ask? Better yet why?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404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ae37477b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ae37477b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Across America with one event Trans people were thrust into the spotlight of daily news stories. Slogans were created, “Flush Discrimination”, “</a:t>
            </a:r>
            <a:r>
              <a:rPr lang="en-US" sz="1100" b="0" i="0" u="none" strike="noStrike" cap="none" dirty="0" err="1">
                <a:solidFill>
                  <a:srgbClr val="000000"/>
                </a:solidFill>
                <a:effectLst/>
                <a:latin typeface="Arial"/>
                <a:ea typeface="Arial"/>
                <a:cs typeface="Arial"/>
                <a:sym typeface="Arial"/>
              </a:rPr>
              <a:t>Y’all</a:t>
            </a:r>
            <a:r>
              <a:rPr lang="en-US" sz="1100" b="0" i="0" u="none" strike="noStrike" cap="none" dirty="0">
                <a:solidFill>
                  <a:srgbClr val="000000"/>
                </a:solidFill>
                <a:effectLst/>
                <a:latin typeface="Arial"/>
                <a:ea typeface="Arial"/>
                <a:cs typeface="Arial"/>
                <a:sym typeface="Arial"/>
              </a:rPr>
              <a:t> means ALL”, “No men in women’s bathrooms”. These slogans were developed and weaponized by both sides of the argument. To what end I ask. This has been around for many, many years. It is nothing new and yet it was decided that it needed to be a political issue. No consideration for anyone, just talking points to inflame the masses on each side. Still even today the Supreme court questioning on landmark cases for LGBTQ discrimination centered around bathrooms and locker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Tell story of Atlantic City</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How can an underrepresented minority suddenly be equated to a single issue?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We forget the real people that we are talking about. The lives they have lived the people and friends they have touched and suddenly make their entire existence about bathrooms..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WHY?</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354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8fedcac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8fedcac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Many laws that were on the books were used to harass LGBTQIA folks for many years. It wasn’t until 12 years ago that Oregon passed its first anti discrimination law. I was 53 years old then.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Citation: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Oregon Governor Ted Kulongoski Signs Basic Fairness Legislation: House Bill 2007 and Senate Bill 2". Salem News. May 9, 2007.</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8fedcac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8fedcac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law that was used by police to harass LGBTQIA people, most notably Transgender people, was this law. They would round up Drag Queens, Cross-Dressers, Transvestites, and </a:t>
            </a:r>
            <a:r>
              <a:rPr lang="en-GB" dirty="0" err="1"/>
              <a:t>Transexuals</a:t>
            </a:r>
            <a:r>
              <a:rPr lang="en-GB" dirty="0"/>
              <a:t> (transgender was not a term used at this time), yes many of the worst of the vernaculars used in one sentence, and load them into paddy wagons and charge them with impersonating a woman. In 1998 California published their first Gender Identity guidelines. Guidelines… Not a law… It wasn’t until 2003 that California put in place discrimination protections for sexual identity and gender expression. I was 48 years old.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Why is this important.. I am going to tell you two stories on opposite sides of the US. We all have heard about Stonewall in 1969, well that was the year I arrived on the streets of San Francisco as a runaway. I was 14yrs old.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https://secprincessmikid.wordpress.com/" TargetMode="External"/><Relationship Id="rId5" Type="http://schemas.openxmlformats.org/officeDocument/2006/relationships/hyperlink" Target="https://www.linkedin.com/in/mikide" TargetMode="External"/><Relationship Id="rId4" Type="http://schemas.openxmlformats.org/officeDocument/2006/relationships/hyperlink" Target="mailto:miki@pdxwit.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hyperlink" Target="https://secprincessmikid.wordpress.com/" TargetMode="External"/><Relationship Id="rId5" Type="http://schemas.openxmlformats.org/officeDocument/2006/relationships/hyperlink" Target="https://www.linkedin.com/in/mikide" TargetMode="External"/><Relationship Id="rId4" Type="http://schemas.openxmlformats.org/officeDocument/2006/relationships/hyperlink" Target="mailto:miki@pdxwit.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ictionary.cambridge.org/us/dictionary/english/phon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ictionary.cambridge.org/us/dictionary/english/wan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asturbation"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en.wikipedia.org/wiki/Gender_identity" TargetMode="External"/><Relationship Id="rId4" Type="http://schemas.openxmlformats.org/officeDocument/2006/relationships/hyperlink" Target="https://en.wikipedia.org/wiki/Sexual_ori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3CF284B-7DCE-D742-B387-C440FE0EDD56}"/>
              </a:ext>
            </a:extLst>
          </p:cNvPr>
          <p:cNvPicPr>
            <a:picLocks noChangeAspect="1"/>
          </p:cNvPicPr>
          <p:nvPr/>
        </p:nvPicPr>
        <p:blipFill>
          <a:blip r:embed="rId3">
            <a:alphaModFix amt="20000"/>
          </a:blip>
          <a:stretch>
            <a:fillRect/>
          </a:stretch>
        </p:blipFill>
        <p:spPr>
          <a:xfrm>
            <a:off x="2230497" y="0"/>
            <a:ext cx="4683005" cy="5143500"/>
          </a:xfrm>
          <a:prstGeom prst="rect">
            <a:avLst/>
          </a:prstGeom>
        </p:spPr>
      </p:pic>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 History of Pride Uprisings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As told by Miki Demeter for DefCon Furs 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4"/>
            <a:ext cx="8520600" cy="13228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2019 50</a:t>
            </a:r>
            <a:r>
              <a:rPr lang="en-US" sz="3600" baseline="30000" dirty="0"/>
              <a:t>th</a:t>
            </a:r>
            <a:r>
              <a:rPr lang="en-US" sz="3600" dirty="0"/>
              <a:t> Anniversary of Stonewall</a:t>
            </a:r>
            <a:endParaRPr sz="3600" dirty="0"/>
          </a:p>
        </p:txBody>
      </p:sp>
      <p:sp>
        <p:nvSpPr>
          <p:cNvPr id="76" name="Google Shape;76;p16"/>
          <p:cNvSpPr txBox="1">
            <a:spLocks noGrp="1"/>
          </p:cNvSpPr>
          <p:nvPr>
            <p:ph type="body" idx="1"/>
          </p:nvPr>
        </p:nvSpPr>
        <p:spPr>
          <a:xfrm>
            <a:off x="311700" y="2174239"/>
            <a:ext cx="8520600" cy="239463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dirty="0"/>
              <a:t>Trans Women of Color throwing bricks at police</a:t>
            </a:r>
            <a:endParaRPr sz="2400" dirty="0"/>
          </a:p>
        </p:txBody>
      </p:sp>
    </p:spTree>
    <p:extLst>
      <p:ext uri="{BB962C8B-B14F-4D97-AF65-F5344CB8AC3E}">
        <p14:creationId xmlns:p14="http://schemas.microsoft.com/office/powerpoint/2010/main" val="221250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81"/>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014760" y="820585"/>
            <a:ext cx="7125629" cy="3546088"/>
          </a:xfrm>
          <a:prstGeom prst="rect">
            <a:avLst/>
          </a:prstGeom>
          <a:noFill/>
          <a:ln>
            <a:noFill/>
          </a:ln>
        </p:spPr>
      </p:pic>
    </p:spTree>
    <p:extLst>
      <p:ext uri="{BB962C8B-B14F-4D97-AF65-F5344CB8AC3E}">
        <p14:creationId xmlns:p14="http://schemas.microsoft.com/office/powerpoint/2010/main" val="1235708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mt="42000"/>
          </a:blip>
          <a:stretch>
            <a:fillRect/>
          </a:stretch>
        </p:blipFill>
        <p:spPr>
          <a:xfrm>
            <a:off x="1361925" y="637000"/>
            <a:ext cx="6420150" cy="3873449"/>
          </a:xfrm>
          <a:prstGeom prst="rect">
            <a:avLst/>
          </a:prstGeom>
          <a:noFill/>
          <a:ln>
            <a:noFill/>
          </a:ln>
        </p:spPr>
      </p:pic>
      <p:sp>
        <p:nvSpPr>
          <p:cNvPr id="81" name="Google Shape;81;p17"/>
          <p:cNvSpPr txBox="1"/>
          <p:nvPr/>
        </p:nvSpPr>
        <p:spPr>
          <a:xfrm>
            <a:off x="1934075" y="947775"/>
            <a:ext cx="3789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0000"/>
                </a:solidFill>
                <a:latin typeface="Impact"/>
                <a:ea typeface="Impact"/>
                <a:cs typeface="Impact"/>
                <a:sym typeface="Impact"/>
              </a:rPr>
              <a:t>R</a:t>
            </a:r>
            <a:endParaRPr sz="4000">
              <a:solidFill>
                <a:srgbClr val="FF0000"/>
              </a:solidFill>
              <a:latin typeface="Impact"/>
              <a:ea typeface="Impact"/>
              <a:cs typeface="Impact"/>
              <a:sym typeface="Impact"/>
            </a:endParaRPr>
          </a:p>
        </p:txBody>
      </p:sp>
      <p:sp>
        <p:nvSpPr>
          <p:cNvPr id="82" name="Google Shape;82;p17"/>
          <p:cNvSpPr txBox="1"/>
          <p:nvPr/>
        </p:nvSpPr>
        <p:spPr>
          <a:xfrm>
            <a:off x="1934075" y="14710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83" name="Google Shape;83;p17"/>
          <p:cNvSpPr txBox="1"/>
          <p:nvPr/>
        </p:nvSpPr>
        <p:spPr>
          <a:xfrm>
            <a:off x="1934075" y="17725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s</a:t>
            </a:r>
            <a:endParaRPr sz="2800">
              <a:latin typeface="Impact"/>
              <a:ea typeface="Impact"/>
              <a:cs typeface="Impact"/>
              <a:sym typeface="Impact"/>
            </a:endParaRPr>
          </a:p>
        </p:txBody>
      </p:sp>
      <p:sp>
        <p:nvSpPr>
          <p:cNvPr id="84" name="Google Shape;84;p17"/>
          <p:cNvSpPr txBox="1"/>
          <p:nvPr/>
        </p:nvSpPr>
        <p:spPr>
          <a:xfrm>
            <a:off x="1934075" y="20485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p</a:t>
            </a:r>
            <a:endParaRPr sz="2800">
              <a:latin typeface="Impact"/>
              <a:ea typeface="Impact"/>
              <a:cs typeface="Impact"/>
              <a:sym typeface="Impact"/>
            </a:endParaRPr>
          </a:p>
        </p:txBody>
      </p:sp>
      <p:sp>
        <p:nvSpPr>
          <p:cNvPr id="85" name="Google Shape;85;p17"/>
          <p:cNvSpPr txBox="1"/>
          <p:nvPr/>
        </p:nvSpPr>
        <p:spPr>
          <a:xfrm>
            <a:off x="1934075" y="23787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86" name="Google Shape;86;p17"/>
          <p:cNvSpPr txBox="1"/>
          <p:nvPr/>
        </p:nvSpPr>
        <p:spPr>
          <a:xfrm>
            <a:off x="1934075" y="27041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c</a:t>
            </a:r>
            <a:endParaRPr sz="2800">
              <a:latin typeface="Impact"/>
              <a:ea typeface="Impact"/>
              <a:cs typeface="Impact"/>
              <a:sym typeface="Impact"/>
            </a:endParaRPr>
          </a:p>
        </p:txBody>
      </p:sp>
      <p:sp>
        <p:nvSpPr>
          <p:cNvPr id="87" name="Google Shape;87;p17"/>
          <p:cNvSpPr txBox="1"/>
          <p:nvPr/>
        </p:nvSpPr>
        <p:spPr>
          <a:xfrm>
            <a:off x="1934075" y="30350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88" name="Google Shape;88;p17"/>
          <p:cNvSpPr txBox="1"/>
          <p:nvPr/>
        </p:nvSpPr>
        <p:spPr>
          <a:xfrm>
            <a:off x="2298050" y="947775"/>
            <a:ext cx="3789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9900"/>
                </a:solidFill>
                <a:latin typeface="Impact"/>
                <a:ea typeface="Impact"/>
                <a:cs typeface="Impact"/>
                <a:sym typeface="Impact"/>
              </a:rPr>
              <a:t>E</a:t>
            </a:r>
            <a:endParaRPr sz="4000">
              <a:solidFill>
                <a:srgbClr val="FF9900"/>
              </a:solidFill>
              <a:latin typeface="Impact"/>
              <a:ea typeface="Impact"/>
              <a:cs typeface="Impact"/>
              <a:sym typeface="Impact"/>
            </a:endParaRPr>
          </a:p>
        </p:txBody>
      </p:sp>
      <p:sp>
        <p:nvSpPr>
          <p:cNvPr id="89" name="Google Shape;89;p17"/>
          <p:cNvSpPr txBox="1"/>
          <p:nvPr/>
        </p:nvSpPr>
        <p:spPr>
          <a:xfrm>
            <a:off x="2298050" y="14710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m</a:t>
            </a:r>
            <a:endParaRPr sz="2800">
              <a:latin typeface="Impact"/>
              <a:ea typeface="Impact"/>
              <a:cs typeface="Impact"/>
              <a:sym typeface="Impact"/>
            </a:endParaRPr>
          </a:p>
        </p:txBody>
      </p:sp>
      <p:sp>
        <p:nvSpPr>
          <p:cNvPr id="90" name="Google Shape;90;p17"/>
          <p:cNvSpPr txBox="1"/>
          <p:nvPr/>
        </p:nvSpPr>
        <p:spPr>
          <a:xfrm>
            <a:off x="2298050" y="17725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p</a:t>
            </a:r>
            <a:endParaRPr sz="2800">
              <a:latin typeface="Impact"/>
              <a:ea typeface="Impact"/>
              <a:cs typeface="Impact"/>
              <a:sym typeface="Impact"/>
            </a:endParaRPr>
          </a:p>
        </p:txBody>
      </p:sp>
      <p:sp>
        <p:nvSpPr>
          <p:cNvPr id="91" name="Google Shape;91;p17"/>
          <p:cNvSpPr txBox="1"/>
          <p:nvPr/>
        </p:nvSpPr>
        <p:spPr>
          <a:xfrm>
            <a:off x="2298050" y="20485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a</a:t>
            </a:r>
            <a:endParaRPr sz="2800">
              <a:latin typeface="Impact"/>
              <a:ea typeface="Impact"/>
              <a:cs typeface="Impact"/>
              <a:sym typeface="Impact"/>
            </a:endParaRPr>
          </a:p>
        </p:txBody>
      </p:sp>
      <p:sp>
        <p:nvSpPr>
          <p:cNvPr id="92" name="Google Shape;92;p17"/>
          <p:cNvSpPr txBox="1"/>
          <p:nvPr/>
        </p:nvSpPr>
        <p:spPr>
          <a:xfrm>
            <a:off x="2298050" y="23787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93" name="Google Shape;93;p17"/>
          <p:cNvSpPr txBox="1"/>
          <p:nvPr/>
        </p:nvSpPr>
        <p:spPr>
          <a:xfrm>
            <a:off x="2298050" y="27041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h</a:t>
            </a:r>
            <a:endParaRPr sz="2800">
              <a:latin typeface="Impact"/>
              <a:ea typeface="Impact"/>
              <a:cs typeface="Impact"/>
              <a:sym typeface="Impact"/>
            </a:endParaRPr>
          </a:p>
        </p:txBody>
      </p:sp>
      <p:sp>
        <p:nvSpPr>
          <p:cNvPr id="94" name="Google Shape;94;p17"/>
          <p:cNvSpPr txBox="1"/>
          <p:nvPr/>
        </p:nvSpPr>
        <p:spPr>
          <a:xfrm>
            <a:off x="2298050" y="30350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y</a:t>
            </a:r>
            <a:endParaRPr sz="2800">
              <a:latin typeface="Impact"/>
              <a:ea typeface="Impact"/>
              <a:cs typeface="Impact"/>
              <a:sym typeface="Impact"/>
            </a:endParaRPr>
          </a:p>
        </p:txBody>
      </p:sp>
      <p:sp>
        <p:nvSpPr>
          <p:cNvPr id="95" name="Google Shape;95;p17"/>
          <p:cNvSpPr txBox="1"/>
          <p:nvPr/>
        </p:nvSpPr>
        <p:spPr>
          <a:xfrm>
            <a:off x="2676950" y="947775"/>
            <a:ext cx="3789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1C232"/>
                </a:solidFill>
                <a:latin typeface="Impact"/>
                <a:ea typeface="Impact"/>
                <a:cs typeface="Impact"/>
                <a:sym typeface="Impact"/>
              </a:rPr>
              <a:t>A</a:t>
            </a:r>
            <a:endParaRPr sz="4000">
              <a:solidFill>
                <a:srgbClr val="F1C232"/>
              </a:solidFill>
              <a:latin typeface="Impact"/>
              <a:ea typeface="Impact"/>
              <a:cs typeface="Impact"/>
              <a:sym typeface="Impact"/>
            </a:endParaRPr>
          </a:p>
        </p:txBody>
      </p:sp>
      <p:sp>
        <p:nvSpPr>
          <p:cNvPr id="96" name="Google Shape;96;p17"/>
          <p:cNvSpPr txBox="1"/>
          <p:nvPr/>
        </p:nvSpPr>
        <p:spPr>
          <a:xfrm>
            <a:off x="2676950" y="14710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c</a:t>
            </a:r>
            <a:endParaRPr sz="2800">
              <a:latin typeface="Impact"/>
              <a:ea typeface="Impact"/>
              <a:cs typeface="Impact"/>
              <a:sym typeface="Impact"/>
            </a:endParaRPr>
          </a:p>
        </p:txBody>
      </p:sp>
      <p:sp>
        <p:nvSpPr>
          <p:cNvPr id="97" name="Google Shape;97;p17"/>
          <p:cNvSpPr txBox="1"/>
          <p:nvPr/>
        </p:nvSpPr>
        <p:spPr>
          <a:xfrm>
            <a:off x="2676950" y="17725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c</a:t>
            </a:r>
            <a:endParaRPr sz="2800">
              <a:latin typeface="Impact"/>
              <a:ea typeface="Impact"/>
              <a:cs typeface="Impact"/>
              <a:sym typeface="Impact"/>
            </a:endParaRPr>
          </a:p>
        </p:txBody>
      </p:sp>
      <p:sp>
        <p:nvSpPr>
          <p:cNvPr id="98" name="Google Shape;98;p17"/>
          <p:cNvSpPr txBox="1"/>
          <p:nvPr/>
        </p:nvSpPr>
        <p:spPr>
          <a:xfrm>
            <a:off x="2676950" y="20485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99" name="Google Shape;99;p17"/>
          <p:cNvSpPr txBox="1"/>
          <p:nvPr/>
        </p:nvSpPr>
        <p:spPr>
          <a:xfrm>
            <a:off x="2676950" y="23787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p</a:t>
            </a:r>
            <a:endParaRPr sz="2800">
              <a:latin typeface="Impact"/>
              <a:ea typeface="Impact"/>
              <a:cs typeface="Impact"/>
              <a:sym typeface="Impact"/>
            </a:endParaRPr>
          </a:p>
        </p:txBody>
      </p:sp>
      <p:sp>
        <p:nvSpPr>
          <p:cNvPr id="100" name="Google Shape;100;p17"/>
          <p:cNvSpPr txBox="1"/>
          <p:nvPr/>
        </p:nvSpPr>
        <p:spPr>
          <a:xfrm>
            <a:off x="2676950" y="27041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101" name="Google Shape;101;p17"/>
          <p:cNvSpPr txBox="1"/>
          <p:nvPr/>
        </p:nvSpPr>
        <p:spPr>
          <a:xfrm>
            <a:off x="2676950" y="30350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a</a:t>
            </a:r>
            <a:endParaRPr sz="2800">
              <a:latin typeface="Impact"/>
              <a:ea typeface="Impact"/>
              <a:cs typeface="Impact"/>
              <a:sym typeface="Impact"/>
            </a:endParaRPr>
          </a:p>
        </p:txBody>
      </p:sp>
      <p:sp>
        <p:nvSpPr>
          <p:cNvPr id="102" name="Google Shape;102;p17"/>
          <p:cNvSpPr txBox="1"/>
          <p:nvPr/>
        </p:nvSpPr>
        <p:spPr>
          <a:xfrm>
            <a:off x="3040925" y="947775"/>
            <a:ext cx="3789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6AA84F"/>
                </a:solidFill>
                <a:latin typeface="Impact"/>
                <a:ea typeface="Impact"/>
                <a:cs typeface="Impact"/>
                <a:sym typeface="Impact"/>
              </a:rPr>
              <a:t>L</a:t>
            </a:r>
            <a:endParaRPr sz="4000">
              <a:solidFill>
                <a:srgbClr val="6AA84F"/>
              </a:solidFill>
              <a:latin typeface="Impact"/>
              <a:ea typeface="Impact"/>
              <a:cs typeface="Impact"/>
              <a:sym typeface="Impact"/>
            </a:endParaRPr>
          </a:p>
        </p:txBody>
      </p:sp>
      <p:sp>
        <p:nvSpPr>
          <p:cNvPr id="103" name="Google Shape;103;p17"/>
          <p:cNvSpPr txBox="1"/>
          <p:nvPr/>
        </p:nvSpPr>
        <p:spPr>
          <a:xfrm>
            <a:off x="3040925" y="14710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o</a:t>
            </a:r>
            <a:endParaRPr sz="2800">
              <a:latin typeface="Impact"/>
              <a:ea typeface="Impact"/>
              <a:cs typeface="Impact"/>
              <a:sym typeface="Impact"/>
            </a:endParaRPr>
          </a:p>
        </p:txBody>
      </p:sp>
      <p:sp>
        <p:nvSpPr>
          <p:cNvPr id="104" name="Google Shape;104;p17"/>
          <p:cNvSpPr txBox="1"/>
          <p:nvPr/>
        </p:nvSpPr>
        <p:spPr>
          <a:xfrm>
            <a:off x="3040925" y="17725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v</a:t>
            </a:r>
            <a:endParaRPr sz="2800">
              <a:latin typeface="Impact"/>
              <a:ea typeface="Impact"/>
              <a:cs typeface="Impact"/>
              <a:sym typeface="Impact"/>
            </a:endParaRPr>
          </a:p>
        </p:txBody>
      </p:sp>
      <p:sp>
        <p:nvSpPr>
          <p:cNvPr id="105" name="Google Shape;105;p17"/>
          <p:cNvSpPr txBox="1"/>
          <p:nvPr/>
        </p:nvSpPr>
        <p:spPr>
          <a:xfrm>
            <a:off x="3040925" y="20485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06" name="Google Shape;106;p17"/>
          <p:cNvSpPr txBox="1"/>
          <p:nvPr/>
        </p:nvSpPr>
        <p:spPr>
          <a:xfrm>
            <a:off x="2662025" y="33883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n</a:t>
            </a:r>
            <a:endParaRPr sz="2800">
              <a:latin typeface="Impact"/>
              <a:ea typeface="Impact"/>
              <a:cs typeface="Impact"/>
              <a:sym typeface="Impact"/>
            </a:endParaRPr>
          </a:p>
        </p:txBody>
      </p:sp>
      <p:sp>
        <p:nvSpPr>
          <p:cNvPr id="107" name="Google Shape;107;p17"/>
          <p:cNvSpPr txBox="1"/>
          <p:nvPr/>
        </p:nvSpPr>
        <p:spPr>
          <a:xfrm>
            <a:off x="2662025" y="371985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c</a:t>
            </a:r>
            <a:endParaRPr sz="2800">
              <a:latin typeface="Impact"/>
              <a:ea typeface="Impact"/>
              <a:cs typeface="Impact"/>
              <a:sym typeface="Impact"/>
            </a:endParaRPr>
          </a:p>
        </p:txBody>
      </p:sp>
      <p:sp>
        <p:nvSpPr>
          <p:cNvPr id="108" name="Google Shape;108;p17"/>
          <p:cNvSpPr txBox="1"/>
          <p:nvPr/>
        </p:nvSpPr>
        <p:spPr>
          <a:xfrm>
            <a:off x="2662025" y="40439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09" name="Google Shape;109;p17"/>
          <p:cNvSpPr txBox="1"/>
          <p:nvPr/>
        </p:nvSpPr>
        <p:spPr>
          <a:xfrm>
            <a:off x="4688369" y="600375"/>
            <a:ext cx="861600" cy="13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9900FF"/>
                </a:solidFill>
                <a:latin typeface="Impact"/>
                <a:ea typeface="Impact"/>
                <a:cs typeface="Impact"/>
                <a:sym typeface="Impact"/>
              </a:rPr>
              <a:t>R</a:t>
            </a:r>
            <a:endParaRPr sz="9600">
              <a:solidFill>
                <a:srgbClr val="999999"/>
              </a:solidFill>
              <a:latin typeface="Impact"/>
              <a:ea typeface="Impact"/>
              <a:cs typeface="Impact"/>
              <a:sym typeface="Impact"/>
            </a:endParaRPr>
          </a:p>
        </p:txBody>
      </p:sp>
      <p:sp>
        <p:nvSpPr>
          <p:cNvPr id="110" name="Google Shape;110;p17"/>
          <p:cNvSpPr txBox="1"/>
          <p:nvPr/>
        </p:nvSpPr>
        <p:spPr>
          <a:xfrm>
            <a:off x="4019450" y="600375"/>
            <a:ext cx="815100" cy="13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0000FF"/>
                </a:solidFill>
                <a:latin typeface="Impact"/>
                <a:ea typeface="Impact"/>
                <a:cs typeface="Impact"/>
                <a:sym typeface="Impact"/>
              </a:rPr>
              <a:t>P</a:t>
            </a:r>
            <a:endParaRPr sz="9600">
              <a:solidFill>
                <a:srgbClr val="999999"/>
              </a:solidFill>
              <a:latin typeface="Impact"/>
              <a:ea typeface="Impact"/>
              <a:cs typeface="Impact"/>
              <a:sym typeface="Impact"/>
            </a:endParaRPr>
          </a:p>
        </p:txBody>
      </p:sp>
      <p:sp>
        <p:nvSpPr>
          <p:cNvPr id="111" name="Google Shape;111;p17"/>
          <p:cNvSpPr txBox="1"/>
          <p:nvPr/>
        </p:nvSpPr>
        <p:spPr>
          <a:xfrm>
            <a:off x="5403788" y="600375"/>
            <a:ext cx="557100" cy="13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latin typeface="Impact"/>
                <a:ea typeface="Impact"/>
                <a:cs typeface="Impact"/>
                <a:sym typeface="Impact"/>
              </a:rPr>
              <a:t>I</a:t>
            </a:r>
            <a:endParaRPr sz="9600">
              <a:solidFill>
                <a:srgbClr val="999999"/>
              </a:solidFill>
              <a:latin typeface="Impact"/>
              <a:ea typeface="Impact"/>
              <a:cs typeface="Impact"/>
              <a:sym typeface="Impact"/>
            </a:endParaRPr>
          </a:p>
        </p:txBody>
      </p:sp>
      <p:sp>
        <p:nvSpPr>
          <p:cNvPr id="112" name="Google Shape;112;p17"/>
          <p:cNvSpPr txBox="1"/>
          <p:nvPr/>
        </p:nvSpPr>
        <p:spPr>
          <a:xfrm>
            <a:off x="6483625" y="600375"/>
            <a:ext cx="726300" cy="13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666666"/>
                </a:solidFill>
                <a:latin typeface="Impact"/>
                <a:ea typeface="Impact"/>
                <a:cs typeface="Impact"/>
                <a:sym typeface="Impact"/>
              </a:rPr>
              <a:t>E</a:t>
            </a:r>
            <a:endParaRPr sz="9600">
              <a:solidFill>
                <a:srgbClr val="666666"/>
              </a:solidFill>
              <a:latin typeface="Impact"/>
              <a:ea typeface="Impact"/>
              <a:cs typeface="Impact"/>
              <a:sym typeface="Impact"/>
            </a:endParaRPr>
          </a:p>
        </p:txBody>
      </p:sp>
      <p:sp>
        <p:nvSpPr>
          <p:cNvPr id="113" name="Google Shape;113;p17"/>
          <p:cNvSpPr txBox="1"/>
          <p:nvPr/>
        </p:nvSpPr>
        <p:spPr>
          <a:xfrm>
            <a:off x="5814706" y="600375"/>
            <a:ext cx="815100" cy="13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9C6060"/>
                </a:solidFill>
                <a:latin typeface="Impact"/>
                <a:ea typeface="Impact"/>
                <a:cs typeface="Impact"/>
                <a:sym typeface="Impact"/>
              </a:rPr>
              <a:t>D</a:t>
            </a:r>
            <a:endParaRPr sz="9600">
              <a:solidFill>
                <a:srgbClr val="999999"/>
              </a:solidFill>
              <a:latin typeface="Impact"/>
              <a:ea typeface="Impact"/>
              <a:cs typeface="Impact"/>
              <a:sym typeface="Impact"/>
            </a:endParaRPr>
          </a:p>
        </p:txBody>
      </p:sp>
      <p:sp>
        <p:nvSpPr>
          <p:cNvPr id="114" name="Google Shape;114;p17"/>
          <p:cNvSpPr txBox="1"/>
          <p:nvPr/>
        </p:nvSpPr>
        <p:spPr>
          <a:xfrm>
            <a:off x="4056375" y="16963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15" name="Google Shape;115;p17"/>
          <p:cNvSpPr txBox="1"/>
          <p:nvPr/>
        </p:nvSpPr>
        <p:spPr>
          <a:xfrm>
            <a:off x="4056375" y="201023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r</a:t>
            </a:r>
            <a:endParaRPr sz="2800">
              <a:latin typeface="Impact"/>
              <a:ea typeface="Impact"/>
              <a:cs typeface="Impact"/>
              <a:sym typeface="Impact"/>
            </a:endParaRPr>
          </a:p>
        </p:txBody>
      </p:sp>
      <p:sp>
        <p:nvSpPr>
          <p:cNvPr id="116" name="Google Shape;116;p17"/>
          <p:cNvSpPr txBox="1"/>
          <p:nvPr/>
        </p:nvSpPr>
        <p:spPr>
          <a:xfrm>
            <a:off x="4056375" y="232413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s</a:t>
            </a:r>
            <a:endParaRPr sz="2800">
              <a:latin typeface="Impact"/>
              <a:ea typeface="Impact"/>
              <a:cs typeface="Impact"/>
              <a:sym typeface="Impact"/>
            </a:endParaRPr>
          </a:p>
        </p:txBody>
      </p:sp>
      <p:sp>
        <p:nvSpPr>
          <p:cNvPr id="117" name="Google Shape;117;p17"/>
          <p:cNvSpPr txBox="1"/>
          <p:nvPr/>
        </p:nvSpPr>
        <p:spPr>
          <a:xfrm>
            <a:off x="4056375" y="2638041"/>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i</a:t>
            </a:r>
            <a:endParaRPr sz="2800">
              <a:latin typeface="Impact"/>
              <a:ea typeface="Impact"/>
              <a:cs typeface="Impact"/>
              <a:sym typeface="Impact"/>
            </a:endParaRPr>
          </a:p>
        </p:txBody>
      </p:sp>
      <p:sp>
        <p:nvSpPr>
          <p:cNvPr id="118" name="Google Shape;118;p17"/>
          <p:cNvSpPr txBox="1"/>
          <p:nvPr/>
        </p:nvSpPr>
        <p:spPr>
          <a:xfrm>
            <a:off x="4056375" y="2951946"/>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s</a:t>
            </a:r>
            <a:endParaRPr sz="2800">
              <a:latin typeface="Impact"/>
              <a:ea typeface="Impact"/>
              <a:cs typeface="Impact"/>
              <a:sym typeface="Impact"/>
            </a:endParaRPr>
          </a:p>
        </p:txBody>
      </p:sp>
      <p:sp>
        <p:nvSpPr>
          <p:cNvPr id="119" name="Google Shape;119;p17"/>
          <p:cNvSpPr txBox="1"/>
          <p:nvPr/>
        </p:nvSpPr>
        <p:spPr>
          <a:xfrm>
            <a:off x="4056375" y="3277154"/>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120" name="Google Shape;120;p17"/>
          <p:cNvSpPr txBox="1"/>
          <p:nvPr/>
        </p:nvSpPr>
        <p:spPr>
          <a:xfrm>
            <a:off x="4758350" y="16963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21" name="Google Shape;121;p17"/>
          <p:cNvSpPr txBox="1"/>
          <p:nvPr/>
        </p:nvSpPr>
        <p:spPr>
          <a:xfrm>
            <a:off x="4758350" y="201023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s</a:t>
            </a:r>
            <a:endParaRPr sz="2800">
              <a:latin typeface="Impact"/>
              <a:ea typeface="Impact"/>
              <a:cs typeface="Impact"/>
              <a:sym typeface="Impact"/>
            </a:endParaRPr>
          </a:p>
        </p:txBody>
      </p:sp>
      <p:sp>
        <p:nvSpPr>
          <p:cNvPr id="122" name="Google Shape;122;p17"/>
          <p:cNvSpPr txBox="1"/>
          <p:nvPr/>
        </p:nvSpPr>
        <p:spPr>
          <a:xfrm>
            <a:off x="4758350" y="232413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i</a:t>
            </a:r>
            <a:endParaRPr sz="2800">
              <a:latin typeface="Impact"/>
              <a:ea typeface="Impact"/>
              <a:cs typeface="Impact"/>
              <a:sym typeface="Impact"/>
            </a:endParaRPr>
          </a:p>
        </p:txBody>
      </p:sp>
      <p:sp>
        <p:nvSpPr>
          <p:cNvPr id="123" name="Google Shape;123;p17"/>
          <p:cNvSpPr txBox="1"/>
          <p:nvPr/>
        </p:nvSpPr>
        <p:spPr>
          <a:xfrm>
            <a:off x="4758350" y="2638041"/>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s</a:t>
            </a:r>
            <a:endParaRPr sz="2800">
              <a:latin typeface="Impact"/>
              <a:ea typeface="Impact"/>
              <a:cs typeface="Impact"/>
              <a:sym typeface="Impact"/>
            </a:endParaRPr>
          </a:p>
        </p:txBody>
      </p:sp>
      <p:sp>
        <p:nvSpPr>
          <p:cNvPr id="124" name="Google Shape;124;p17"/>
          <p:cNvSpPr txBox="1"/>
          <p:nvPr/>
        </p:nvSpPr>
        <p:spPr>
          <a:xfrm>
            <a:off x="4758350" y="2951946"/>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125" name="Google Shape;125;p17"/>
          <p:cNvSpPr txBox="1"/>
          <p:nvPr/>
        </p:nvSpPr>
        <p:spPr>
          <a:xfrm>
            <a:off x="5500363" y="16963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d</a:t>
            </a:r>
            <a:endParaRPr sz="2800">
              <a:latin typeface="Impact"/>
              <a:ea typeface="Impact"/>
              <a:cs typeface="Impact"/>
              <a:sym typeface="Impact"/>
            </a:endParaRPr>
          </a:p>
        </p:txBody>
      </p:sp>
      <p:sp>
        <p:nvSpPr>
          <p:cNvPr id="126" name="Google Shape;126;p17"/>
          <p:cNvSpPr txBox="1"/>
          <p:nvPr/>
        </p:nvSpPr>
        <p:spPr>
          <a:xfrm>
            <a:off x="5500363" y="201023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27" name="Google Shape;127;p17"/>
          <p:cNvSpPr txBox="1"/>
          <p:nvPr/>
        </p:nvSpPr>
        <p:spPr>
          <a:xfrm>
            <a:off x="5500363" y="232413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n</a:t>
            </a:r>
            <a:endParaRPr sz="2800">
              <a:latin typeface="Impact"/>
              <a:ea typeface="Impact"/>
              <a:cs typeface="Impact"/>
              <a:sym typeface="Impact"/>
            </a:endParaRPr>
          </a:p>
        </p:txBody>
      </p:sp>
      <p:sp>
        <p:nvSpPr>
          <p:cNvPr id="128" name="Google Shape;128;p17"/>
          <p:cNvSpPr txBox="1"/>
          <p:nvPr/>
        </p:nvSpPr>
        <p:spPr>
          <a:xfrm>
            <a:off x="5500363" y="2638041"/>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129" name="Google Shape;129;p17"/>
          <p:cNvSpPr txBox="1"/>
          <p:nvPr/>
        </p:nvSpPr>
        <p:spPr>
          <a:xfrm>
            <a:off x="5500363" y="2951946"/>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i</a:t>
            </a:r>
            <a:endParaRPr sz="2800">
              <a:latin typeface="Impact"/>
              <a:ea typeface="Impact"/>
              <a:cs typeface="Impact"/>
              <a:sym typeface="Impact"/>
            </a:endParaRPr>
          </a:p>
        </p:txBody>
      </p:sp>
      <p:sp>
        <p:nvSpPr>
          <p:cNvPr id="130" name="Google Shape;130;p17"/>
          <p:cNvSpPr txBox="1"/>
          <p:nvPr/>
        </p:nvSpPr>
        <p:spPr>
          <a:xfrm>
            <a:off x="5500363" y="3277154"/>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t</a:t>
            </a:r>
            <a:endParaRPr sz="2800">
              <a:latin typeface="Impact"/>
              <a:ea typeface="Impact"/>
              <a:cs typeface="Impact"/>
              <a:sym typeface="Impact"/>
            </a:endParaRPr>
          </a:p>
        </p:txBody>
      </p:sp>
      <p:sp>
        <p:nvSpPr>
          <p:cNvPr id="131" name="Google Shape;131;p17"/>
          <p:cNvSpPr txBox="1"/>
          <p:nvPr/>
        </p:nvSpPr>
        <p:spPr>
          <a:xfrm>
            <a:off x="5485438" y="361357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y</a:t>
            </a:r>
            <a:endParaRPr sz="2800">
              <a:latin typeface="Impact"/>
              <a:ea typeface="Impact"/>
              <a:cs typeface="Impact"/>
              <a:sym typeface="Impact"/>
            </a:endParaRPr>
          </a:p>
        </p:txBody>
      </p:sp>
      <p:sp>
        <p:nvSpPr>
          <p:cNvPr id="132" name="Google Shape;132;p17"/>
          <p:cNvSpPr txBox="1"/>
          <p:nvPr/>
        </p:nvSpPr>
        <p:spPr>
          <a:xfrm>
            <a:off x="6629800" y="169632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n</a:t>
            </a:r>
            <a:endParaRPr sz="2800">
              <a:latin typeface="Impact"/>
              <a:ea typeface="Impact"/>
              <a:cs typeface="Impact"/>
              <a:sym typeface="Impact"/>
            </a:endParaRPr>
          </a:p>
        </p:txBody>
      </p:sp>
      <p:sp>
        <p:nvSpPr>
          <p:cNvPr id="133" name="Google Shape;133;p17"/>
          <p:cNvSpPr txBox="1"/>
          <p:nvPr/>
        </p:nvSpPr>
        <p:spPr>
          <a:xfrm>
            <a:off x="6629800" y="2010230"/>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g</a:t>
            </a:r>
            <a:endParaRPr sz="2800">
              <a:latin typeface="Impact"/>
              <a:ea typeface="Impact"/>
              <a:cs typeface="Impact"/>
              <a:sym typeface="Impact"/>
            </a:endParaRPr>
          </a:p>
        </p:txBody>
      </p:sp>
      <p:sp>
        <p:nvSpPr>
          <p:cNvPr id="134" name="Google Shape;134;p17"/>
          <p:cNvSpPr txBox="1"/>
          <p:nvPr/>
        </p:nvSpPr>
        <p:spPr>
          <a:xfrm>
            <a:off x="6629800" y="2324135"/>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a</a:t>
            </a:r>
            <a:endParaRPr sz="2800">
              <a:latin typeface="Impact"/>
              <a:ea typeface="Impact"/>
              <a:cs typeface="Impact"/>
              <a:sym typeface="Impact"/>
            </a:endParaRPr>
          </a:p>
        </p:txBody>
      </p:sp>
      <p:sp>
        <p:nvSpPr>
          <p:cNvPr id="135" name="Google Shape;135;p17"/>
          <p:cNvSpPr txBox="1"/>
          <p:nvPr/>
        </p:nvSpPr>
        <p:spPr>
          <a:xfrm>
            <a:off x="6629800" y="2638041"/>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g</a:t>
            </a:r>
            <a:endParaRPr sz="2800">
              <a:latin typeface="Impact"/>
              <a:ea typeface="Impact"/>
              <a:cs typeface="Impact"/>
              <a:sym typeface="Impact"/>
            </a:endParaRPr>
          </a:p>
        </p:txBody>
      </p:sp>
      <p:sp>
        <p:nvSpPr>
          <p:cNvPr id="136" name="Google Shape;136;p17"/>
          <p:cNvSpPr txBox="1"/>
          <p:nvPr/>
        </p:nvSpPr>
        <p:spPr>
          <a:xfrm>
            <a:off x="6629800" y="2951946"/>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37" name="Google Shape;137;p17"/>
          <p:cNvSpPr txBox="1"/>
          <p:nvPr/>
        </p:nvSpPr>
        <p:spPr>
          <a:xfrm>
            <a:off x="5960900" y="1696313"/>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38" name="Google Shape;138;p17"/>
          <p:cNvSpPr txBox="1"/>
          <p:nvPr/>
        </p:nvSpPr>
        <p:spPr>
          <a:xfrm>
            <a:off x="5960900" y="2010218"/>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f</a:t>
            </a:r>
            <a:endParaRPr sz="2800">
              <a:latin typeface="Impact"/>
              <a:ea typeface="Impact"/>
              <a:cs typeface="Impact"/>
              <a:sym typeface="Impact"/>
            </a:endParaRPr>
          </a:p>
        </p:txBody>
      </p:sp>
      <p:sp>
        <p:nvSpPr>
          <p:cNvPr id="139" name="Google Shape;139;p17"/>
          <p:cNvSpPr txBox="1"/>
          <p:nvPr/>
        </p:nvSpPr>
        <p:spPr>
          <a:xfrm>
            <a:off x="5960900" y="2324123"/>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e</a:t>
            </a:r>
            <a:endParaRPr sz="2800">
              <a:latin typeface="Impact"/>
              <a:ea typeface="Impact"/>
              <a:cs typeface="Impact"/>
              <a:sym typeface="Impact"/>
            </a:endParaRPr>
          </a:p>
        </p:txBody>
      </p:sp>
      <p:sp>
        <p:nvSpPr>
          <p:cNvPr id="140" name="Google Shape;140;p17"/>
          <p:cNvSpPr txBox="1"/>
          <p:nvPr/>
        </p:nvSpPr>
        <p:spPr>
          <a:xfrm>
            <a:off x="5960900" y="2638028"/>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n</a:t>
            </a:r>
            <a:endParaRPr sz="2800">
              <a:latin typeface="Impact"/>
              <a:ea typeface="Impact"/>
              <a:cs typeface="Impact"/>
              <a:sym typeface="Impact"/>
            </a:endParaRPr>
          </a:p>
        </p:txBody>
      </p:sp>
      <p:pic>
        <p:nvPicPr>
          <p:cNvPr id="141" name="Google Shape;141;p17"/>
          <p:cNvPicPr preferRelativeResize="0"/>
          <p:nvPr/>
        </p:nvPicPr>
        <p:blipFill>
          <a:blip r:embed="rId4">
            <a:alphaModFix amt="50000"/>
          </a:blip>
          <a:stretch>
            <a:fillRect/>
          </a:stretch>
        </p:blipFill>
        <p:spPr>
          <a:xfrm rot="2700005">
            <a:off x="7368101" y="531305"/>
            <a:ext cx="1524346" cy="919685"/>
          </a:xfrm>
          <a:prstGeom prst="rect">
            <a:avLst/>
          </a:prstGeom>
          <a:noFill/>
          <a:ln>
            <a:noFill/>
          </a:ln>
        </p:spPr>
      </p:pic>
      <p:sp>
        <p:nvSpPr>
          <p:cNvPr id="142" name="Google Shape;142;p17"/>
          <p:cNvSpPr txBox="1"/>
          <p:nvPr/>
        </p:nvSpPr>
        <p:spPr>
          <a:xfrm>
            <a:off x="5960900" y="2951933"/>
            <a:ext cx="3789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Impact"/>
                <a:ea typeface="Impact"/>
                <a:cs typeface="Impact"/>
                <a:sym typeface="Impact"/>
              </a:rPr>
              <a:t>d</a:t>
            </a:r>
            <a:endParaRPr sz="2800">
              <a:latin typeface="Impact"/>
              <a:ea typeface="Impact"/>
              <a:cs typeface="Impact"/>
              <a:sym typeface="Impact"/>
            </a:endParaRPr>
          </a:p>
        </p:txBody>
      </p:sp>
      <p:pic>
        <p:nvPicPr>
          <p:cNvPr id="143" name="Google Shape;143;p17"/>
          <p:cNvPicPr preferRelativeResize="0"/>
          <p:nvPr/>
        </p:nvPicPr>
        <p:blipFill>
          <a:blip r:embed="rId5">
            <a:alphaModFix amt="51000"/>
          </a:blip>
          <a:stretch>
            <a:fillRect/>
          </a:stretch>
        </p:blipFill>
        <p:spPr>
          <a:xfrm rot="-1739989">
            <a:off x="191885" y="312426"/>
            <a:ext cx="1609478" cy="971048"/>
          </a:xfrm>
          <a:prstGeom prst="rect">
            <a:avLst/>
          </a:prstGeom>
          <a:noFill/>
          <a:ln>
            <a:noFill/>
          </a:ln>
        </p:spPr>
      </p:pic>
      <p:pic>
        <p:nvPicPr>
          <p:cNvPr id="144" name="Google Shape;144;p17"/>
          <p:cNvPicPr preferRelativeResize="0"/>
          <p:nvPr/>
        </p:nvPicPr>
        <p:blipFill>
          <a:blip r:embed="rId6">
            <a:alphaModFix amt="49000"/>
          </a:blip>
          <a:stretch>
            <a:fillRect/>
          </a:stretch>
        </p:blipFill>
        <p:spPr>
          <a:xfrm rot="-1739990">
            <a:off x="165175" y="1920161"/>
            <a:ext cx="1662901" cy="1003278"/>
          </a:xfrm>
          <a:prstGeom prst="rect">
            <a:avLst/>
          </a:prstGeom>
          <a:noFill/>
          <a:ln>
            <a:noFill/>
          </a:ln>
        </p:spPr>
      </p:pic>
      <p:pic>
        <p:nvPicPr>
          <p:cNvPr id="145" name="Google Shape;145;p17"/>
          <p:cNvPicPr preferRelativeResize="0"/>
          <p:nvPr/>
        </p:nvPicPr>
        <p:blipFill>
          <a:blip r:embed="rId7">
            <a:alphaModFix amt="50000"/>
          </a:blip>
          <a:stretch>
            <a:fillRect/>
          </a:stretch>
        </p:blipFill>
        <p:spPr>
          <a:xfrm rot="2700030">
            <a:off x="6886727" y="3224915"/>
            <a:ext cx="2115819" cy="1276543"/>
          </a:xfrm>
          <a:prstGeom prst="rect">
            <a:avLst/>
          </a:prstGeom>
          <a:noFill/>
          <a:ln>
            <a:noFill/>
          </a:ln>
        </p:spPr>
      </p:pic>
      <p:pic>
        <p:nvPicPr>
          <p:cNvPr id="146" name="Google Shape;146;p17"/>
          <p:cNvPicPr preferRelativeResize="0"/>
          <p:nvPr/>
        </p:nvPicPr>
        <p:blipFill>
          <a:blip r:embed="rId8">
            <a:alphaModFix amt="50000"/>
          </a:blip>
          <a:stretch>
            <a:fillRect/>
          </a:stretch>
        </p:blipFill>
        <p:spPr>
          <a:xfrm rot="-1679987">
            <a:off x="163387" y="3529324"/>
            <a:ext cx="1966179" cy="11862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4000"/>
                                        <p:tgtEl>
                                          <p:spTgt spid="80"/>
                                        </p:tgtEl>
                                        <p:attrNameLst>
                                          <p:attrName>ppt_w</p:attrName>
                                        </p:attrNameLst>
                                      </p:cBhvr>
                                      <p:tavLst>
                                        <p:tav tm="0">
                                          <p:val>
                                            <p:strVal val="0"/>
                                          </p:val>
                                        </p:tav>
                                        <p:tav tm="100000">
                                          <p:val>
                                            <p:strVal val="#ppt_w"/>
                                          </p:val>
                                        </p:tav>
                                      </p:tavLst>
                                    </p:anim>
                                    <p:anim calcmode="lin" valueType="num">
                                      <p:cBhvr additive="base">
                                        <p:cTn id="8" dur="4000"/>
                                        <p:tgtEl>
                                          <p:spTgt spid="80"/>
                                        </p:tgtEl>
                                        <p:attrNameLst>
                                          <p:attrName>ppt_h</p:attrName>
                                        </p:attrNameLst>
                                      </p:cBhvr>
                                      <p:tavLst>
                                        <p:tav tm="0">
                                          <p:val>
                                            <p:strVal val="0"/>
                                          </p:val>
                                        </p:tav>
                                        <p:tav tm="100000">
                                          <p:val>
                                            <p:strVal val="#ppt_h"/>
                                          </p:val>
                                        </p:tav>
                                      </p:tavLst>
                                    </p:anim>
                                  </p:childTnLst>
                                </p:cTn>
                              </p:par>
                            </p:childTnLst>
                          </p:cTn>
                        </p:par>
                        <p:par>
                          <p:cTn id="9" fill="hold">
                            <p:stCondLst>
                              <p:cond delay="4000"/>
                            </p:stCondLst>
                            <p:childTnLst>
                              <p:par>
                                <p:cTn id="10" presetID="23" presetClass="entr" presetSubtype="16" fill="hold" nodeType="after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2500"/>
                                        <p:tgtEl>
                                          <p:spTgt spid="143"/>
                                        </p:tgtEl>
                                        <p:attrNameLst>
                                          <p:attrName>ppt_w</p:attrName>
                                        </p:attrNameLst>
                                      </p:cBhvr>
                                      <p:tavLst>
                                        <p:tav tm="0">
                                          <p:val>
                                            <p:strVal val="0"/>
                                          </p:val>
                                        </p:tav>
                                        <p:tav tm="100000">
                                          <p:val>
                                            <p:strVal val="#ppt_w"/>
                                          </p:val>
                                        </p:tav>
                                      </p:tavLst>
                                    </p:anim>
                                    <p:anim calcmode="lin" valueType="num">
                                      <p:cBhvr additive="base">
                                        <p:cTn id="13" dur="2500"/>
                                        <p:tgtEl>
                                          <p:spTgt spid="143"/>
                                        </p:tgtEl>
                                        <p:attrNameLst>
                                          <p:attrName>ppt_h</p:attrName>
                                        </p:attrNameLst>
                                      </p:cBhvr>
                                      <p:tavLst>
                                        <p:tav tm="0">
                                          <p:val>
                                            <p:strVal val="0"/>
                                          </p:val>
                                        </p:tav>
                                        <p:tav tm="100000">
                                          <p:val>
                                            <p:strVal val="#ppt_h"/>
                                          </p:val>
                                        </p:tav>
                                      </p:tavLst>
                                    </p:anim>
                                  </p:childTnLst>
                                </p:cTn>
                              </p:par>
                            </p:childTnLst>
                          </p:cTn>
                        </p:par>
                        <p:par>
                          <p:cTn id="14" fill="hold">
                            <p:stCondLst>
                              <p:cond delay="6500"/>
                            </p:stCondLst>
                            <p:childTnLst>
                              <p:par>
                                <p:cTn id="15" presetID="23" presetClass="entr" presetSubtype="16" fill="hold"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2500"/>
                                        <p:tgtEl>
                                          <p:spTgt spid="145"/>
                                        </p:tgtEl>
                                        <p:attrNameLst>
                                          <p:attrName>ppt_w</p:attrName>
                                        </p:attrNameLst>
                                      </p:cBhvr>
                                      <p:tavLst>
                                        <p:tav tm="0">
                                          <p:val>
                                            <p:strVal val="0"/>
                                          </p:val>
                                        </p:tav>
                                        <p:tav tm="100000">
                                          <p:val>
                                            <p:strVal val="#ppt_w"/>
                                          </p:val>
                                        </p:tav>
                                      </p:tavLst>
                                    </p:anim>
                                    <p:anim calcmode="lin" valueType="num">
                                      <p:cBhvr additive="base">
                                        <p:cTn id="18" dur="2500"/>
                                        <p:tgtEl>
                                          <p:spTgt spid="145"/>
                                        </p:tgtEl>
                                        <p:attrNameLst>
                                          <p:attrName>ppt_h</p:attrName>
                                        </p:attrNameLst>
                                      </p:cBhvr>
                                      <p:tavLst>
                                        <p:tav tm="0">
                                          <p:val>
                                            <p:strVal val="0"/>
                                          </p:val>
                                        </p:tav>
                                        <p:tav tm="100000">
                                          <p:val>
                                            <p:strVal val="#ppt_h"/>
                                          </p:val>
                                        </p:tav>
                                      </p:tavLst>
                                    </p:anim>
                                  </p:childTnLst>
                                </p:cTn>
                              </p:par>
                            </p:childTnLst>
                          </p:cTn>
                        </p:par>
                        <p:par>
                          <p:cTn id="19" fill="hold">
                            <p:stCondLst>
                              <p:cond delay="9000"/>
                            </p:stCondLst>
                            <p:childTnLst>
                              <p:par>
                                <p:cTn id="20" presetID="23" presetClass="entr" presetSubtype="16" fill="hold" nodeType="afterEffect">
                                  <p:stCondLst>
                                    <p:cond delay="0"/>
                                  </p:stCondLst>
                                  <p:childTnLst>
                                    <p:set>
                                      <p:cBhvr>
                                        <p:cTn id="21" dur="1" fill="hold">
                                          <p:stCondLst>
                                            <p:cond delay="0"/>
                                          </p:stCondLst>
                                        </p:cTn>
                                        <p:tgtEl>
                                          <p:spTgt spid="146"/>
                                        </p:tgtEl>
                                        <p:attrNameLst>
                                          <p:attrName>style.visibility</p:attrName>
                                        </p:attrNameLst>
                                      </p:cBhvr>
                                      <p:to>
                                        <p:strVal val="visible"/>
                                      </p:to>
                                    </p:set>
                                    <p:anim calcmode="lin" valueType="num">
                                      <p:cBhvr additive="base">
                                        <p:cTn id="22" dur="2500"/>
                                        <p:tgtEl>
                                          <p:spTgt spid="146"/>
                                        </p:tgtEl>
                                        <p:attrNameLst>
                                          <p:attrName>ppt_w</p:attrName>
                                        </p:attrNameLst>
                                      </p:cBhvr>
                                      <p:tavLst>
                                        <p:tav tm="0">
                                          <p:val>
                                            <p:strVal val="0"/>
                                          </p:val>
                                        </p:tav>
                                        <p:tav tm="100000">
                                          <p:val>
                                            <p:strVal val="#ppt_w"/>
                                          </p:val>
                                        </p:tav>
                                      </p:tavLst>
                                    </p:anim>
                                    <p:anim calcmode="lin" valueType="num">
                                      <p:cBhvr additive="base">
                                        <p:cTn id="23" dur="2500"/>
                                        <p:tgtEl>
                                          <p:spTgt spid="146"/>
                                        </p:tgtEl>
                                        <p:attrNameLst>
                                          <p:attrName>ppt_h</p:attrName>
                                        </p:attrNameLst>
                                      </p:cBhvr>
                                      <p:tavLst>
                                        <p:tav tm="0">
                                          <p:val>
                                            <p:strVal val="0"/>
                                          </p:val>
                                        </p:tav>
                                        <p:tav tm="100000">
                                          <p:val>
                                            <p:strVal val="#ppt_h"/>
                                          </p:val>
                                        </p:tav>
                                      </p:tavLst>
                                    </p:anim>
                                  </p:childTnLst>
                                </p:cTn>
                              </p:par>
                            </p:childTnLst>
                          </p:cTn>
                        </p:par>
                        <p:par>
                          <p:cTn id="24" fill="hold">
                            <p:stCondLst>
                              <p:cond delay="11500"/>
                            </p:stCondLst>
                            <p:childTnLst>
                              <p:par>
                                <p:cTn id="25" presetID="23" presetClass="entr" presetSubtype="16" fill="hold" nodeType="afterEffect">
                                  <p:stCondLst>
                                    <p:cond delay="0"/>
                                  </p:stCondLst>
                                  <p:childTnLst>
                                    <p:set>
                                      <p:cBhvr>
                                        <p:cTn id="26" dur="1" fill="hold">
                                          <p:stCondLst>
                                            <p:cond delay="0"/>
                                          </p:stCondLst>
                                        </p:cTn>
                                        <p:tgtEl>
                                          <p:spTgt spid="141"/>
                                        </p:tgtEl>
                                        <p:attrNameLst>
                                          <p:attrName>style.visibility</p:attrName>
                                        </p:attrNameLst>
                                      </p:cBhvr>
                                      <p:to>
                                        <p:strVal val="visible"/>
                                      </p:to>
                                    </p:set>
                                    <p:anim calcmode="lin" valueType="num">
                                      <p:cBhvr additive="base">
                                        <p:cTn id="27" dur="2500"/>
                                        <p:tgtEl>
                                          <p:spTgt spid="141"/>
                                        </p:tgtEl>
                                        <p:attrNameLst>
                                          <p:attrName>ppt_w</p:attrName>
                                        </p:attrNameLst>
                                      </p:cBhvr>
                                      <p:tavLst>
                                        <p:tav tm="0">
                                          <p:val>
                                            <p:strVal val="0"/>
                                          </p:val>
                                        </p:tav>
                                        <p:tav tm="100000">
                                          <p:val>
                                            <p:strVal val="#ppt_w"/>
                                          </p:val>
                                        </p:tav>
                                      </p:tavLst>
                                    </p:anim>
                                    <p:anim calcmode="lin" valueType="num">
                                      <p:cBhvr additive="base">
                                        <p:cTn id="28" dur="2500"/>
                                        <p:tgtEl>
                                          <p:spTgt spid="141"/>
                                        </p:tgtEl>
                                        <p:attrNameLst>
                                          <p:attrName>ppt_h</p:attrName>
                                        </p:attrNameLst>
                                      </p:cBhvr>
                                      <p:tavLst>
                                        <p:tav tm="0">
                                          <p:val>
                                            <p:strVal val="0"/>
                                          </p:val>
                                        </p:tav>
                                        <p:tav tm="100000">
                                          <p:val>
                                            <p:strVal val="#ppt_h"/>
                                          </p:val>
                                        </p:tav>
                                      </p:tavLst>
                                    </p:anim>
                                  </p:childTnLst>
                                </p:cTn>
                              </p:par>
                            </p:childTnLst>
                          </p:cTn>
                        </p:par>
                        <p:par>
                          <p:cTn id="29" fill="hold">
                            <p:stCondLst>
                              <p:cond delay="14000"/>
                            </p:stCondLst>
                            <p:childTnLst>
                              <p:par>
                                <p:cTn id="30" presetID="23" presetClass="entr" presetSubtype="16"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 calcmode="lin" valueType="num">
                                      <p:cBhvr additive="base">
                                        <p:cTn id="32" dur="2500"/>
                                        <p:tgtEl>
                                          <p:spTgt spid="144"/>
                                        </p:tgtEl>
                                        <p:attrNameLst>
                                          <p:attrName>ppt_w</p:attrName>
                                        </p:attrNameLst>
                                      </p:cBhvr>
                                      <p:tavLst>
                                        <p:tav tm="0">
                                          <p:val>
                                            <p:strVal val="0"/>
                                          </p:val>
                                        </p:tav>
                                        <p:tav tm="100000">
                                          <p:val>
                                            <p:strVal val="#ppt_w"/>
                                          </p:val>
                                        </p:tav>
                                      </p:tavLst>
                                    </p:anim>
                                    <p:anim calcmode="lin" valueType="num">
                                      <p:cBhvr additive="base">
                                        <p:cTn id="33" dur="2500"/>
                                        <p:tgtEl>
                                          <p:spTgt spid="144"/>
                                        </p:tgtEl>
                                        <p:attrNameLst>
                                          <p:attrName>ppt_h</p:attrName>
                                        </p:attrNameLst>
                                      </p:cBhvr>
                                      <p:tavLst>
                                        <p:tav tm="0">
                                          <p:val>
                                            <p:strVal val="0"/>
                                          </p:val>
                                        </p:tav>
                                        <p:tav tm="100000">
                                          <p:val>
                                            <p:strVal val="#ppt_h"/>
                                          </p:val>
                                        </p:tav>
                                      </p:tavLst>
                                    </p:anim>
                                  </p:childTnLst>
                                </p:cTn>
                              </p:par>
                            </p:childTnLst>
                          </p:cTn>
                        </p:par>
                        <p:par>
                          <p:cTn id="34" fill="hold">
                            <p:stCondLst>
                              <p:cond delay="16500"/>
                            </p:stCondLst>
                            <p:childTnLst>
                              <p:par>
                                <p:cTn id="35" presetID="23" presetClass="entr" presetSubtype="16" fill="hold" nodeType="afterEffect">
                                  <p:stCondLst>
                                    <p:cond delay="0"/>
                                  </p:stCondLst>
                                  <p:childTnLst>
                                    <p:set>
                                      <p:cBhvr>
                                        <p:cTn id="36" dur="1" fill="hold">
                                          <p:stCondLst>
                                            <p:cond delay="0"/>
                                          </p:stCondLst>
                                        </p:cTn>
                                        <p:tgtEl>
                                          <p:spTgt spid="81">
                                            <p:txEl>
                                              <p:pRg st="0" end="0"/>
                                            </p:txEl>
                                          </p:spTgt>
                                        </p:tgtEl>
                                        <p:attrNameLst>
                                          <p:attrName>style.visibility</p:attrName>
                                        </p:attrNameLst>
                                      </p:cBhvr>
                                      <p:to>
                                        <p:strVal val="visible"/>
                                      </p:to>
                                    </p:set>
                                    <p:anim calcmode="lin" valueType="num">
                                      <p:cBhvr additive="base">
                                        <p:cTn id="37" dur="5000"/>
                                        <p:tgtEl>
                                          <p:spTgt spid="81">
                                            <p:txEl>
                                              <p:pRg st="0" end="0"/>
                                            </p:txEl>
                                          </p:spTgt>
                                        </p:tgtEl>
                                        <p:attrNameLst>
                                          <p:attrName>ppt_w</p:attrName>
                                        </p:attrNameLst>
                                      </p:cBhvr>
                                      <p:tavLst>
                                        <p:tav tm="0">
                                          <p:val>
                                            <p:strVal val="0"/>
                                          </p:val>
                                        </p:tav>
                                        <p:tav tm="100000">
                                          <p:val>
                                            <p:strVal val="#ppt_w"/>
                                          </p:val>
                                        </p:tav>
                                      </p:tavLst>
                                    </p:anim>
                                    <p:anim calcmode="lin" valueType="num">
                                      <p:cBhvr additive="base">
                                        <p:cTn id="38" dur="5000"/>
                                        <p:tgtEl>
                                          <p:spTgt spid="81">
                                            <p:txEl>
                                              <p:pRg st="0" end="0"/>
                                            </p:txEl>
                                          </p:spTgt>
                                        </p:tgtEl>
                                        <p:attrNameLst>
                                          <p:attrName>ppt_h</p:attrName>
                                        </p:attrNameLst>
                                      </p:cBhvr>
                                      <p:tavLst>
                                        <p:tav tm="0">
                                          <p:val>
                                            <p:strVal val="0"/>
                                          </p:val>
                                        </p:tav>
                                        <p:tav tm="100000">
                                          <p:val>
                                            <p:strVal val="#ppt_h"/>
                                          </p:val>
                                        </p:tav>
                                      </p:tavLst>
                                    </p:anim>
                                  </p:childTnLst>
                                </p:cTn>
                              </p:par>
                            </p:childTnLst>
                          </p:cTn>
                        </p:par>
                        <p:par>
                          <p:cTn id="39" fill="hold">
                            <p:stCondLst>
                              <p:cond delay="21500"/>
                            </p:stCondLst>
                            <p:childTnLst>
                              <p:par>
                                <p:cTn id="40" presetID="23" presetClass="entr" presetSubtype="16" fill="hold" nodeType="after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additive="base">
                                        <p:cTn id="42" dur="5000"/>
                                        <p:tgtEl>
                                          <p:spTgt spid="82"/>
                                        </p:tgtEl>
                                        <p:attrNameLst>
                                          <p:attrName>ppt_w</p:attrName>
                                        </p:attrNameLst>
                                      </p:cBhvr>
                                      <p:tavLst>
                                        <p:tav tm="0">
                                          <p:val>
                                            <p:strVal val="0"/>
                                          </p:val>
                                        </p:tav>
                                        <p:tav tm="100000">
                                          <p:val>
                                            <p:strVal val="#ppt_w"/>
                                          </p:val>
                                        </p:tav>
                                      </p:tavLst>
                                    </p:anim>
                                    <p:anim calcmode="lin" valueType="num">
                                      <p:cBhvr additive="base">
                                        <p:cTn id="43" dur="5000"/>
                                        <p:tgtEl>
                                          <p:spTgt spid="82"/>
                                        </p:tgtEl>
                                        <p:attrNameLst>
                                          <p:attrName>ppt_h</p:attrName>
                                        </p:attrNameLst>
                                      </p:cBhvr>
                                      <p:tavLst>
                                        <p:tav tm="0">
                                          <p:val>
                                            <p:strVal val="0"/>
                                          </p:val>
                                        </p:tav>
                                        <p:tav tm="100000">
                                          <p:val>
                                            <p:strVal val="#ppt_h"/>
                                          </p:val>
                                        </p:tav>
                                      </p:tavLst>
                                    </p:anim>
                                  </p:childTnLst>
                                </p:cTn>
                              </p:par>
                            </p:childTnLst>
                          </p:cTn>
                        </p:par>
                        <p:par>
                          <p:cTn id="44" fill="hold">
                            <p:stCondLst>
                              <p:cond delay="26500"/>
                            </p:stCondLst>
                            <p:childTnLst>
                              <p:par>
                                <p:cTn id="45" presetID="23" presetClass="entr" presetSubtype="16" fill="hold" nodeType="afterEffect">
                                  <p:stCondLst>
                                    <p:cond delay="0"/>
                                  </p:stCondLst>
                                  <p:childTnLst>
                                    <p:set>
                                      <p:cBhvr>
                                        <p:cTn id="46" dur="1" fill="hold">
                                          <p:stCondLst>
                                            <p:cond delay="0"/>
                                          </p:stCondLst>
                                        </p:cTn>
                                        <p:tgtEl>
                                          <p:spTgt spid="83"/>
                                        </p:tgtEl>
                                        <p:attrNameLst>
                                          <p:attrName>style.visibility</p:attrName>
                                        </p:attrNameLst>
                                      </p:cBhvr>
                                      <p:to>
                                        <p:strVal val="visible"/>
                                      </p:to>
                                    </p:set>
                                    <p:anim calcmode="lin" valueType="num">
                                      <p:cBhvr additive="base">
                                        <p:cTn id="47" dur="5000"/>
                                        <p:tgtEl>
                                          <p:spTgt spid="83"/>
                                        </p:tgtEl>
                                        <p:attrNameLst>
                                          <p:attrName>ppt_w</p:attrName>
                                        </p:attrNameLst>
                                      </p:cBhvr>
                                      <p:tavLst>
                                        <p:tav tm="0">
                                          <p:val>
                                            <p:strVal val="0"/>
                                          </p:val>
                                        </p:tav>
                                        <p:tav tm="100000">
                                          <p:val>
                                            <p:strVal val="#ppt_w"/>
                                          </p:val>
                                        </p:tav>
                                      </p:tavLst>
                                    </p:anim>
                                    <p:anim calcmode="lin" valueType="num">
                                      <p:cBhvr additive="base">
                                        <p:cTn id="48" dur="5000"/>
                                        <p:tgtEl>
                                          <p:spTgt spid="83"/>
                                        </p:tgtEl>
                                        <p:attrNameLst>
                                          <p:attrName>ppt_h</p:attrName>
                                        </p:attrNameLst>
                                      </p:cBhvr>
                                      <p:tavLst>
                                        <p:tav tm="0">
                                          <p:val>
                                            <p:strVal val="0"/>
                                          </p:val>
                                        </p:tav>
                                        <p:tav tm="100000">
                                          <p:val>
                                            <p:strVal val="#ppt_h"/>
                                          </p:val>
                                        </p:tav>
                                      </p:tavLst>
                                    </p:anim>
                                  </p:childTnLst>
                                </p:cTn>
                              </p:par>
                            </p:childTnLst>
                          </p:cTn>
                        </p:par>
                        <p:par>
                          <p:cTn id="49" fill="hold">
                            <p:stCondLst>
                              <p:cond delay="31500"/>
                            </p:stCondLst>
                            <p:childTnLst>
                              <p:par>
                                <p:cTn id="50" presetID="23" presetClass="entr" presetSubtype="16" fill="hold" nodeType="afterEffect">
                                  <p:stCondLst>
                                    <p:cond delay="0"/>
                                  </p:stCondLst>
                                  <p:childTnLst>
                                    <p:set>
                                      <p:cBhvr>
                                        <p:cTn id="51" dur="1" fill="hold">
                                          <p:stCondLst>
                                            <p:cond delay="0"/>
                                          </p:stCondLst>
                                        </p:cTn>
                                        <p:tgtEl>
                                          <p:spTgt spid="84"/>
                                        </p:tgtEl>
                                        <p:attrNameLst>
                                          <p:attrName>style.visibility</p:attrName>
                                        </p:attrNameLst>
                                      </p:cBhvr>
                                      <p:to>
                                        <p:strVal val="visible"/>
                                      </p:to>
                                    </p:set>
                                    <p:anim calcmode="lin" valueType="num">
                                      <p:cBhvr additive="base">
                                        <p:cTn id="52" dur="5000"/>
                                        <p:tgtEl>
                                          <p:spTgt spid="84"/>
                                        </p:tgtEl>
                                        <p:attrNameLst>
                                          <p:attrName>ppt_w</p:attrName>
                                        </p:attrNameLst>
                                      </p:cBhvr>
                                      <p:tavLst>
                                        <p:tav tm="0">
                                          <p:val>
                                            <p:strVal val="0"/>
                                          </p:val>
                                        </p:tav>
                                        <p:tav tm="100000">
                                          <p:val>
                                            <p:strVal val="#ppt_w"/>
                                          </p:val>
                                        </p:tav>
                                      </p:tavLst>
                                    </p:anim>
                                    <p:anim calcmode="lin" valueType="num">
                                      <p:cBhvr additive="base">
                                        <p:cTn id="53" dur="5000"/>
                                        <p:tgtEl>
                                          <p:spTgt spid="84"/>
                                        </p:tgtEl>
                                        <p:attrNameLst>
                                          <p:attrName>ppt_h</p:attrName>
                                        </p:attrNameLst>
                                      </p:cBhvr>
                                      <p:tavLst>
                                        <p:tav tm="0">
                                          <p:val>
                                            <p:strVal val="0"/>
                                          </p:val>
                                        </p:tav>
                                        <p:tav tm="100000">
                                          <p:val>
                                            <p:strVal val="#ppt_h"/>
                                          </p:val>
                                        </p:tav>
                                      </p:tavLst>
                                    </p:anim>
                                  </p:childTnLst>
                                </p:cTn>
                              </p:par>
                            </p:childTnLst>
                          </p:cTn>
                        </p:par>
                        <p:par>
                          <p:cTn id="54" fill="hold">
                            <p:stCondLst>
                              <p:cond delay="36500"/>
                            </p:stCondLst>
                            <p:childTnLst>
                              <p:par>
                                <p:cTn id="55" presetID="23" presetClass="entr" presetSubtype="16" fill="hold" nodeType="afterEffect">
                                  <p:stCondLst>
                                    <p:cond delay="0"/>
                                  </p:stCondLst>
                                  <p:childTnLst>
                                    <p:set>
                                      <p:cBhvr>
                                        <p:cTn id="56" dur="1" fill="hold">
                                          <p:stCondLst>
                                            <p:cond delay="0"/>
                                          </p:stCondLst>
                                        </p:cTn>
                                        <p:tgtEl>
                                          <p:spTgt spid="85"/>
                                        </p:tgtEl>
                                        <p:attrNameLst>
                                          <p:attrName>style.visibility</p:attrName>
                                        </p:attrNameLst>
                                      </p:cBhvr>
                                      <p:to>
                                        <p:strVal val="visible"/>
                                      </p:to>
                                    </p:set>
                                    <p:anim calcmode="lin" valueType="num">
                                      <p:cBhvr additive="base">
                                        <p:cTn id="57" dur="5000"/>
                                        <p:tgtEl>
                                          <p:spTgt spid="85"/>
                                        </p:tgtEl>
                                        <p:attrNameLst>
                                          <p:attrName>ppt_w</p:attrName>
                                        </p:attrNameLst>
                                      </p:cBhvr>
                                      <p:tavLst>
                                        <p:tav tm="0">
                                          <p:val>
                                            <p:strVal val="0"/>
                                          </p:val>
                                        </p:tav>
                                        <p:tav tm="100000">
                                          <p:val>
                                            <p:strVal val="#ppt_w"/>
                                          </p:val>
                                        </p:tav>
                                      </p:tavLst>
                                    </p:anim>
                                    <p:anim calcmode="lin" valueType="num">
                                      <p:cBhvr additive="base">
                                        <p:cTn id="58" dur="5000"/>
                                        <p:tgtEl>
                                          <p:spTgt spid="85"/>
                                        </p:tgtEl>
                                        <p:attrNameLst>
                                          <p:attrName>ppt_h</p:attrName>
                                        </p:attrNameLst>
                                      </p:cBhvr>
                                      <p:tavLst>
                                        <p:tav tm="0">
                                          <p:val>
                                            <p:strVal val="0"/>
                                          </p:val>
                                        </p:tav>
                                        <p:tav tm="100000">
                                          <p:val>
                                            <p:strVal val="#ppt_h"/>
                                          </p:val>
                                        </p:tav>
                                      </p:tavLst>
                                    </p:anim>
                                  </p:childTnLst>
                                </p:cTn>
                              </p:par>
                            </p:childTnLst>
                          </p:cTn>
                        </p:par>
                        <p:par>
                          <p:cTn id="59" fill="hold">
                            <p:stCondLst>
                              <p:cond delay="41500"/>
                            </p:stCondLst>
                            <p:childTnLst>
                              <p:par>
                                <p:cTn id="60" presetID="23" presetClass="entr" presetSubtype="16" fill="hold"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additive="base">
                                        <p:cTn id="62" dur="5000"/>
                                        <p:tgtEl>
                                          <p:spTgt spid="86"/>
                                        </p:tgtEl>
                                        <p:attrNameLst>
                                          <p:attrName>ppt_w</p:attrName>
                                        </p:attrNameLst>
                                      </p:cBhvr>
                                      <p:tavLst>
                                        <p:tav tm="0">
                                          <p:val>
                                            <p:strVal val="0"/>
                                          </p:val>
                                        </p:tav>
                                        <p:tav tm="100000">
                                          <p:val>
                                            <p:strVal val="#ppt_w"/>
                                          </p:val>
                                        </p:tav>
                                      </p:tavLst>
                                    </p:anim>
                                    <p:anim calcmode="lin" valueType="num">
                                      <p:cBhvr additive="base">
                                        <p:cTn id="63" dur="5000"/>
                                        <p:tgtEl>
                                          <p:spTgt spid="86"/>
                                        </p:tgtEl>
                                        <p:attrNameLst>
                                          <p:attrName>ppt_h</p:attrName>
                                        </p:attrNameLst>
                                      </p:cBhvr>
                                      <p:tavLst>
                                        <p:tav tm="0">
                                          <p:val>
                                            <p:strVal val="0"/>
                                          </p:val>
                                        </p:tav>
                                        <p:tav tm="100000">
                                          <p:val>
                                            <p:strVal val="#ppt_h"/>
                                          </p:val>
                                        </p:tav>
                                      </p:tavLst>
                                    </p:anim>
                                  </p:childTnLst>
                                </p:cTn>
                              </p:par>
                            </p:childTnLst>
                          </p:cTn>
                        </p:par>
                        <p:par>
                          <p:cTn id="64" fill="hold">
                            <p:stCondLst>
                              <p:cond delay="46500"/>
                            </p:stCondLst>
                            <p:childTnLst>
                              <p:par>
                                <p:cTn id="65" presetID="23" presetClass="entr" presetSubtype="16" fill="hold" nodeType="after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additive="base">
                                        <p:cTn id="67" dur="5000"/>
                                        <p:tgtEl>
                                          <p:spTgt spid="87"/>
                                        </p:tgtEl>
                                        <p:attrNameLst>
                                          <p:attrName>ppt_w</p:attrName>
                                        </p:attrNameLst>
                                      </p:cBhvr>
                                      <p:tavLst>
                                        <p:tav tm="0">
                                          <p:val>
                                            <p:strVal val="0"/>
                                          </p:val>
                                        </p:tav>
                                        <p:tav tm="100000">
                                          <p:val>
                                            <p:strVal val="#ppt_w"/>
                                          </p:val>
                                        </p:tav>
                                      </p:tavLst>
                                    </p:anim>
                                    <p:anim calcmode="lin" valueType="num">
                                      <p:cBhvr additive="base">
                                        <p:cTn id="68" dur="5000"/>
                                        <p:tgtEl>
                                          <p:spTgt spid="87"/>
                                        </p:tgtEl>
                                        <p:attrNameLst>
                                          <p:attrName>ppt_h</p:attrName>
                                        </p:attrNameLst>
                                      </p:cBhvr>
                                      <p:tavLst>
                                        <p:tav tm="0">
                                          <p:val>
                                            <p:strVal val="0"/>
                                          </p:val>
                                        </p:tav>
                                        <p:tav tm="100000">
                                          <p:val>
                                            <p:strVal val="#ppt_h"/>
                                          </p:val>
                                        </p:tav>
                                      </p:tavLst>
                                    </p:anim>
                                  </p:childTnLst>
                                </p:cTn>
                              </p:par>
                            </p:childTnLst>
                          </p:cTn>
                        </p:par>
                        <p:par>
                          <p:cTn id="69" fill="hold">
                            <p:stCondLst>
                              <p:cond delay="51500"/>
                            </p:stCondLst>
                            <p:childTnLst>
                              <p:par>
                                <p:cTn id="70" presetID="23" presetClass="entr" presetSubtype="16" fill="hold" nodeType="afterEffect">
                                  <p:stCondLst>
                                    <p:cond delay="0"/>
                                  </p:stCondLst>
                                  <p:childTnLst>
                                    <p:set>
                                      <p:cBhvr>
                                        <p:cTn id="71" dur="1" fill="hold">
                                          <p:stCondLst>
                                            <p:cond delay="0"/>
                                          </p:stCondLst>
                                        </p:cTn>
                                        <p:tgtEl>
                                          <p:spTgt spid="88"/>
                                        </p:tgtEl>
                                        <p:attrNameLst>
                                          <p:attrName>style.visibility</p:attrName>
                                        </p:attrNameLst>
                                      </p:cBhvr>
                                      <p:to>
                                        <p:strVal val="visible"/>
                                      </p:to>
                                    </p:set>
                                    <p:anim calcmode="lin" valueType="num">
                                      <p:cBhvr additive="base">
                                        <p:cTn id="72" dur="5000"/>
                                        <p:tgtEl>
                                          <p:spTgt spid="88"/>
                                        </p:tgtEl>
                                        <p:attrNameLst>
                                          <p:attrName>ppt_w</p:attrName>
                                        </p:attrNameLst>
                                      </p:cBhvr>
                                      <p:tavLst>
                                        <p:tav tm="0">
                                          <p:val>
                                            <p:strVal val="0"/>
                                          </p:val>
                                        </p:tav>
                                        <p:tav tm="100000">
                                          <p:val>
                                            <p:strVal val="#ppt_w"/>
                                          </p:val>
                                        </p:tav>
                                      </p:tavLst>
                                    </p:anim>
                                    <p:anim calcmode="lin" valueType="num">
                                      <p:cBhvr additive="base">
                                        <p:cTn id="73" dur="5000"/>
                                        <p:tgtEl>
                                          <p:spTgt spid="88"/>
                                        </p:tgtEl>
                                        <p:attrNameLst>
                                          <p:attrName>ppt_h</p:attrName>
                                        </p:attrNameLst>
                                      </p:cBhvr>
                                      <p:tavLst>
                                        <p:tav tm="0">
                                          <p:val>
                                            <p:strVal val="0"/>
                                          </p:val>
                                        </p:tav>
                                        <p:tav tm="100000">
                                          <p:val>
                                            <p:strVal val="#ppt_h"/>
                                          </p:val>
                                        </p:tav>
                                      </p:tavLst>
                                    </p:anim>
                                  </p:childTnLst>
                                </p:cTn>
                              </p:par>
                            </p:childTnLst>
                          </p:cTn>
                        </p:par>
                        <p:par>
                          <p:cTn id="74" fill="hold">
                            <p:stCondLst>
                              <p:cond delay="56500"/>
                            </p:stCondLst>
                            <p:childTnLst>
                              <p:par>
                                <p:cTn id="75" presetID="23" presetClass="entr" presetSubtype="16"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0"/>
                                        <p:tgtEl>
                                          <p:spTgt spid="89"/>
                                        </p:tgtEl>
                                        <p:attrNameLst>
                                          <p:attrName>ppt_w</p:attrName>
                                        </p:attrNameLst>
                                      </p:cBhvr>
                                      <p:tavLst>
                                        <p:tav tm="0">
                                          <p:val>
                                            <p:strVal val="0"/>
                                          </p:val>
                                        </p:tav>
                                        <p:tav tm="100000">
                                          <p:val>
                                            <p:strVal val="#ppt_w"/>
                                          </p:val>
                                        </p:tav>
                                      </p:tavLst>
                                    </p:anim>
                                    <p:anim calcmode="lin" valueType="num">
                                      <p:cBhvr additive="base">
                                        <p:cTn id="78" dur="5000"/>
                                        <p:tgtEl>
                                          <p:spTgt spid="89"/>
                                        </p:tgtEl>
                                        <p:attrNameLst>
                                          <p:attrName>ppt_h</p:attrName>
                                        </p:attrNameLst>
                                      </p:cBhvr>
                                      <p:tavLst>
                                        <p:tav tm="0">
                                          <p:val>
                                            <p:strVal val="0"/>
                                          </p:val>
                                        </p:tav>
                                        <p:tav tm="100000">
                                          <p:val>
                                            <p:strVal val="#ppt_h"/>
                                          </p:val>
                                        </p:tav>
                                      </p:tavLst>
                                    </p:anim>
                                  </p:childTnLst>
                                </p:cTn>
                              </p:par>
                            </p:childTnLst>
                          </p:cTn>
                        </p:par>
                        <p:par>
                          <p:cTn id="79" fill="hold">
                            <p:stCondLst>
                              <p:cond delay="61500"/>
                            </p:stCondLst>
                            <p:childTnLst>
                              <p:par>
                                <p:cTn id="80" presetID="23" presetClass="entr" presetSubtype="16"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additive="base">
                                        <p:cTn id="82" dur="5000"/>
                                        <p:tgtEl>
                                          <p:spTgt spid="90"/>
                                        </p:tgtEl>
                                        <p:attrNameLst>
                                          <p:attrName>ppt_w</p:attrName>
                                        </p:attrNameLst>
                                      </p:cBhvr>
                                      <p:tavLst>
                                        <p:tav tm="0">
                                          <p:val>
                                            <p:strVal val="0"/>
                                          </p:val>
                                        </p:tav>
                                        <p:tav tm="100000">
                                          <p:val>
                                            <p:strVal val="#ppt_w"/>
                                          </p:val>
                                        </p:tav>
                                      </p:tavLst>
                                    </p:anim>
                                    <p:anim calcmode="lin" valueType="num">
                                      <p:cBhvr additive="base">
                                        <p:cTn id="83" dur="5000"/>
                                        <p:tgtEl>
                                          <p:spTgt spid="90"/>
                                        </p:tgtEl>
                                        <p:attrNameLst>
                                          <p:attrName>ppt_h</p:attrName>
                                        </p:attrNameLst>
                                      </p:cBhvr>
                                      <p:tavLst>
                                        <p:tav tm="0">
                                          <p:val>
                                            <p:strVal val="0"/>
                                          </p:val>
                                        </p:tav>
                                        <p:tav tm="100000">
                                          <p:val>
                                            <p:strVal val="#ppt_h"/>
                                          </p:val>
                                        </p:tav>
                                      </p:tavLst>
                                    </p:anim>
                                  </p:childTnLst>
                                </p:cTn>
                              </p:par>
                            </p:childTnLst>
                          </p:cTn>
                        </p:par>
                        <p:par>
                          <p:cTn id="84" fill="hold">
                            <p:stCondLst>
                              <p:cond delay="66500"/>
                            </p:stCondLst>
                            <p:childTnLst>
                              <p:par>
                                <p:cTn id="85" presetID="23" presetClass="entr" presetSubtype="16"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additive="base">
                                        <p:cTn id="87" dur="5000"/>
                                        <p:tgtEl>
                                          <p:spTgt spid="91"/>
                                        </p:tgtEl>
                                        <p:attrNameLst>
                                          <p:attrName>ppt_w</p:attrName>
                                        </p:attrNameLst>
                                      </p:cBhvr>
                                      <p:tavLst>
                                        <p:tav tm="0">
                                          <p:val>
                                            <p:strVal val="0"/>
                                          </p:val>
                                        </p:tav>
                                        <p:tav tm="100000">
                                          <p:val>
                                            <p:strVal val="#ppt_w"/>
                                          </p:val>
                                        </p:tav>
                                      </p:tavLst>
                                    </p:anim>
                                    <p:anim calcmode="lin" valueType="num">
                                      <p:cBhvr additive="base">
                                        <p:cTn id="88" dur="5000"/>
                                        <p:tgtEl>
                                          <p:spTgt spid="91"/>
                                        </p:tgtEl>
                                        <p:attrNameLst>
                                          <p:attrName>ppt_h</p:attrName>
                                        </p:attrNameLst>
                                      </p:cBhvr>
                                      <p:tavLst>
                                        <p:tav tm="0">
                                          <p:val>
                                            <p:strVal val="0"/>
                                          </p:val>
                                        </p:tav>
                                        <p:tav tm="100000">
                                          <p:val>
                                            <p:strVal val="#ppt_h"/>
                                          </p:val>
                                        </p:tav>
                                      </p:tavLst>
                                    </p:anim>
                                  </p:childTnLst>
                                </p:cTn>
                              </p:par>
                            </p:childTnLst>
                          </p:cTn>
                        </p:par>
                        <p:par>
                          <p:cTn id="89" fill="hold">
                            <p:stCondLst>
                              <p:cond delay="71500"/>
                            </p:stCondLst>
                            <p:childTnLst>
                              <p:par>
                                <p:cTn id="90" presetID="23" presetClass="entr" presetSubtype="16" fill="hold" nodeType="afterEffect">
                                  <p:stCondLst>
                                    <p:cond delay="0"/>
                                  </p:stCondLst>
                                  <p:childTnLst>
                                    <p:set>
                                      <p:cBhvr>
                                        <p:cTn id="91" dur="1" fill="hold">
                                          <p:stCondLst>
                                            <p:cond delay="0"/>
                                          </p:stCondLst>
                                        </p:cTn>
                                        <p:tgtEl>
                                          <p:spTgt spid="92"/>
                                        </p:tgtEl>
                                        <p:attrNameLst>
                                          <p:attrName>style.visibility</p:attrName>
                                        </p:attrNameLst>
                                      </p:cBhvr>
                                      <p:to>
                                        <p:strVal val="visible"/>
                                      </p:to>
                                    </p:set>
                                    <p:anim calcmode="lin" valueType="num">
                                      <p:cBhvr additive="base">
                                        <p:cTn id="92" dur="5000"/>
                                        <p:tgtEl>
                                          <p:spTgt spid="92"/>
                                        </p:tgtEl>
                                        <p:attrNameLst>
                                          <p:attrName>ppt_w</p:attrName>
                                        </p:attrNameLst>
                                      </p:cBhvr>
                                      <p:tavLst>
                                        <p:tav tm="0">
                                          <p:val>
                                            <p:strVal val="0"/>
                                          </p:val>
                                        </p:tav>
                                        <p:tav tm="100000">
                                          <p:val>
                                            <p:strVal val="#ppt_w"/>
                                          </p:val>
                                        </p:tav>
                                      </p:tavLst>
                                    </p:anim>
                                    <p:anim calcmode="lin" valueType="num">
                                      <p:cBhvr additive="base">
                                        <p:cTn id="93" dur="5000"/>
                                        <p:tgtEl>
                                          <p:spTgt spid="92"/>
                                        </p:tgtEl>
                                        <p:attrNameLst>
                                          <p:attrName>ppt_h</p:attrName>
                                        </p:attrNameLst>
                                      </p:cBhvr>
                                      <p:tavLst>
                                        <p:tav tm="0">
                                          <p:val>
                                            <p:strVal val="0"/>
                                          </p:val>
                                        </p:tav>
                                        <p:tav tm="100000">
                                          <p:val>
                                            <p:strVal val="#ppt_h"/>
                                          </p:val>
                                        </p:tav>
                                      </p:tavLst>
                                    </p:anim>
                                  </p:childTnLst>
                                </p:cTn>
                              </p:par>
                            </p:childTnLst>
                          </p:cTn>
                        </p:par>
                        <p:par>
                          <p:cTn id="94" fill="hold">
                            <p:stCondLst>
                              <p:cond delay="76500"/>
                            </p:stCondLst>
                            <p:childTnLst>
                              <p:par>
                                <p:cTn id="95" presetID="23" presetClass="entr" presetSubtype="16" fill="hold" nodeType="after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0"/>
                                        <p:tgtEl>
                                          <p:spTgt spid="93"/>
                                        </p:tgtEl>
                                        <p:attrNameLst>
                                          <p:attrName>ppt_w</p:attrName>
                                        </p:attrNameLst>
                                      </p:cBhvr>
                                      <p:tavLst>
                                        <p:tav tm="0">
                                          <p:val>
                                            <p:strVal val="0"/>
                                          </p:val>
                                        </p:tav>
                                        <p:tav tm="100000">
                                          <p:val>
                                            <p:strVal val="#ppt_w"/>
                                          </p:val>
                                        </p:tav>
                                      </p:tavLst>
                                    </p:anim>
                                    <p:anim calcmode="lin" valueType="num">
                                      <p:cBhvr additive="base">
                                        <p:cTn id="98" dur="5000"/>
                                        <p:tgtEl>
                                          <p:spTgt spid="93"/>
                                        </p:tgtEl>
                                        <p:attrNameLst>
                                          <p:attrName>ppt_h</p:attrName>
                                        </p:attrNameLst>
                                      </p:cBhvr>
                                      <p:tavLst>
                                        <p:tav tm="0">
                                          <p:val>
                                            <p:strVal val="0"/>
                                          </p:val>
                                        </p:tav>
                                        <p:tav tm="100000">
                                          <p:val>
                                            <p:strVal val="#ppt_h"/>
                                          </p:val>
                                        </p:tav>
                                      </p:tavLst>
                                    </p:anim>
                                  </p:childTnLst>
                                </p:cTn>
                              </p:par>
                            </p:childTnLst>
                          </p:cTn>
                        </p:par>
                        <p:par>
                          <p:cTn id="99" fill="hold">
                            <p:stCondLst>
                              <p:cond delay="81500"/>
                            </p:stCondLst>
                            <p:childTnLst>
                              <p:par>
                                <p:cTn id="100" presetID="23" presetClass="entr" presetSubtype="16" fill="hold" nodeType="afterEffect">
                                  <p:stCondLst>
                                    <p:cond delay="0"/>
                                  </p:stCondLst>
                                  <p:childTnLst>
                                    <p:set>
                                      <p:cBhvr>
                                        <p:cTn id="101" dur="1" fill="hold">
                                          <p:stCondLst>
                                            <p:cond delay="0"/>
                                          </p:stCondLst>
                                        </p:cTn>
                                        <p:tgtEl>
                                          <p:spTgt spid="94"/>
                                        </p:tgtEl>
                                        <p:attrNameLst>
                                          <p:attrName>style.visibility</p:attrName>
                                        </p:attrNameLst>
                                      </p:cBhvr>
                                      <p:to>
                                        <p:strVal val="visible"/>
                                      </p:to>
                                    </p:set>
                                    <p:anim calcmode="lin" valueType="num">
                                      <p:cBhvr additive="base">
                                        <p:cTn id="102" dur="5000"/>
                                        <p:tgtEl>
                                          <p:spTgt spid="94"/>
                                        </p:tgtEl>
                                        <p:attrNameLst>
                                          <p:attrName>ppt_w</p:attrName>
                                        </p:attrNameLst>
                                      </p:cBhvr>
                                      <p:tavLst>
                                        <p:tav tm="0">
                                          <p:val>
                                            <p:strVal val="0"/>
                                          </p:val>
                                        </p:tav>
                                        <p:tav tm="100000">
                                          <p:val>
                                            <p:strVal val="#ppt_w"/>
                                          </p:val>
                                        </p:tav>
                                      </p:tavLst>
                                    </p:anim>
                                    <p:anim calcmode="lin" valueType="num">
                                      <p:cBhvr additive="base">
                                        <p:cTn id="103" dur="5000"/>
                                        <p:tgtEl>
                                          <p:spTgt spid="94"/>
                                        </p:tgtEl>
                                        <p:attrNameLst>
                                          <p:attrName>ppt_h</p:attrName>
                                        </p:attrNameLst>
                                      </p:cBhvr>
                                      <p:tavLst>
                                        <p:tav tm="0">
                                          <p:val>
                                            <p:strVal val="0"/>
                                          </p:val>
                                        </p:tav>
                                        <p:tav tm="100000">
                                          <p:val>
                                            <p:strVal val="#ppt_h"/>
                                          </p:val>
                                        </p:tav>
                                      </p:tavLst>
                                    </p:anim>
                                  </p:childTnLst>
                                </p:cTn>
                              </p:par>
                            </p:childTnLst>
                          </p:cTn>
                        </p:par>
                        <p:par>
                          <p:cTn id="104" fill="hold">
                            <p:stCondLst>
                              <p:cond delay="86500"/>
                            </p:stCondLst>
                            <p:childTnLst>
                              <p:par>
                                <p:cTn id="105" presetID="23" presetClass="entr" presetSubtype="16" fill="hold" nodeType="afterEffect">
                                  <p:stCondLst>
                                    <p:cond delay="0"/>
                                  </p:stCondLst>
                                  <p:childTnLst>
                                    <p:set>
                                      <p:cBhvr>
                                        <p:cTn id="106" dur="1" fill="hold">
                                          <p:stCondLst>
                                            <p:cond delay="0"/>
                                          </p:stCondLst>
                                        </p:cTn>
                                        <p:tgtEl>
                                          <p:spTgt spid="95"/>
                                        </p:tgtEl>
                                        <p:attrNameLst>
                                          <p:attrName>style.visibility</p:attrName>
                                        </p:attrNameLst>
                                      </p:cBhvr>
                                      <p:to>
                                        <p:strVal val="visible"/>
                                      </p:to>
                                    </p:set>
                                    <p:anim calcmode="lin" valueType="num">
                                      <p:cBhvr additive="base">
                                        <p:cTn id="107" dur="5000"/>
                                        <p:tgtEl>
                                          <p:spTgt spid="95"/>
                                        </p:tgtEl>
                                        <p:attrNameLst>
                                          <p:attrName>ppt_w</p:attrName>
                                        </p:attrNameLst>
                                      </p:cBhvr>
                                      <p:tavLst>
                                        <p:tav tm="0">
                                          <p:val>
                                            <p:strVal val="0"/>
                                          </p:val>
                                        </p:tav>
                                        <p:tav tm="100000">
                                          <p:val>
                                            <p:strVal val="#ppt_w"/>
                                          </p:val>
                                        </p:tav>
                                      </p:tavLst>
                                    </p:anim>
                                    <p:anim calcmode="lin" valueType="num">
                                      <p:cBhvr additive="base">
                                        <p:cTn id="108" dur="5000"/>
                                        <p:tgtEl>
                                          <p:spTgt spid="95"/>
                                        </p:tgtEl>
                                        <p:attrNameLst>
                                          <p:attrName>ppt_h</p:attrName>
                                        </p:attrNameLst>
                                      </p:cBhvr>
                                      <p:tavLst>
                                        <p:tav tm="0">
                                          <p:val>
                                            <p:strVal val="0"/>
                                          </p:val>
                                        </p:tav>
                                        <p:tav tm="100000">
                                          <p:val>
                                            <p:strVal val="#ppt_h"/>
                                          </p:val>
                                        </p:tav>
                                      </p:tavLst>
                                    </p:anim>
                                  </p:childTnLst>
                                </p:cTn>
                              </p:par>
                            </p:childTnLst>
                          </p:cTn>
                        </p:par>
                        <p:par>
                          <p:cTn id="109" fill="hold">
                            <p:stCondLst>
                              <p:cond delay="91500"/>
                            </p:stCondLst>
                            <p:childTnLst>
                              <p:par>
                                <p:cTn id="110" presetID="23" presetClass="entr" presetSubtype="16" fill="hold" nodeType="afterEffect">
                                  <p:stCondLst>
                                    <p:cond delay="0"/>
                                  </p:stCondLst>
                                  <p:childTnLst>
                                    <p:set>
                                      <p:cBhvr>
                                        <p:cTn id="111" dur="1" fill="hold">
                                          <p:stCondLst>
                                            <p:cond delay="0"/>
                                          </p:stCondLst>
                                        </p:cTn>
                                        <p:tgtEl>
                                          <p:spTgt spid="96"/>
                                        </p:tgtEl>
                                        <p:attrNameLst>
                                          <p:attrName>style.visibility</p:attrName>
                                        </p:attrNameLst>
                                      </p:cBhvr>
                                      <p:to>
                                        <p:strVal val="visible"/>
                                      </p:to>
                                    </p:set>
                                    <p:anim calcmode="lin" valueType="num">
                                      <p:cBhvr additive="base">
                                        <p:cTn id="112" dur="5000"/>
                                        <p:tgtEl>
                                          <p:spTgt spid="96"/>
                                        </p:tgtEl>
                                        <p:attrNameLst>
                                          <p:attrName>ppt_w</p:attrName>
                                        </p:attrNameLst>
                                      </p:cBhvr>
                                      <p:tavLst>
                                        <p:tav tm="0">
                                          <p:val>
                                            <p:strVal val="0"/>
                                          </p:val>
                                        </p:tav>
                                        <p:tav tm="100000">
                                          <p:val>
                                            <p:strVal val="#ppt_w"/>
                                          </p:val>
                                        </p:tav>
                                      </p:tavLst>
                                    </p:anim>
                                    <p:anim calcmode="lin" valueType="num">
                                      <p:cBhvr additive="base">
                                        <p:cTn id="113" dur="5000"/>
                                        <p:tgtEl>
                                          <p:spTgt spid="96"/>
                                        </p:tgtEl>
                                        <p:attrNameLst>
                                          <p:attrName>ppt_h</p:attrName>
                                        </p:attrNameLst>
                                      </p:cBhvr>
                                      <p:tavLst>
                                        <p:tav tm="0">
                                          <p:val>
                                            <p:strVal val="0"/>
                                          </p:val>
                                        </p:tav>
                                        <p:tav tm="100000">
                                          <p:val>
                                            <p:strVal val="#ppt_h"/>
                                          </p:val>
                                        </p:tav>
                                      </p:tavLst>
                                    </p:anim>
                                  </p:childTnLst>
                                </p:cTn>
                              </p:par>
                            </p:childTnLst>
                          </p:cTn>
                        </p:par>
                        <p:par>
                          <p:cTn id="114" fill="hold">
                            <p:stCondLst>
                              <p:cond delay="96500"/>
                            </p:stCondLst>
                            <p:childTnLst>
                              <p:par>
                                <p:cTn id="115" presetID="23" presetClass="entr" presetSubtype="16" fill="hold" nodeType="after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additive="base">
                                        <p:cTn id="117" dur="5000"/>
                                        <p:tgtEl>
                                          <p:spTgt spid="97"/>
                                        </p:tgtEl>
                                        <p:attrNameLst>
                                          <p:attrName>ppt_w</p:attrName>
                                        </p:attrNameLst>
                                      </p:cBhvr>
                                      <p:tavLst>
                                        <p:tav tm="0">
                                          <p:val>
                                            <p:strVal val="0"/>
                                          </p:val>
                                        </p:tav>
                                        <p:tav tm="100000">
                                          <p:val>
                                            <p:strVal val="#ppt_w"/>
                                          </p:val>
                                        </p:tav>
                                      </p:tavLst>
                                    </p:anim>
                                    <p:anim calcmode="lin" valueType="num">
                                      <p:cBhvr additive="base">
                                        <p:cTn id="118" dur="5000"/>
                                        <p:tgtEl>
                                          <p:spTgt spid="97"/>
                                        </p:tgtEl>
                                        <p:attrNameLst>
                                          <p:attrName>ppt_h</p:attrName>
                                        </p:attrNameLst>
                                      </p:cBhvr>
                                      <p:tavLst>
                                        <p:tav tm="0">
                                          <p:val>
                                            <p:strVal val="0"/>
                                          </p:val>
                                        </p:tav>
                                        <p:tav tm="100000">
                                          <p:val>
                                            <p:strVal val="#ppt_h"/>
                                          </p:val>
                                        </p:tav>
                                      </p:tavLst>
                                    </p:anim>
                                  </p:childTnLst>
                                </p:cTn>
                              </p:par>
                            </p:childTnLst>
                          </p:cTn>
                        </p:par>
                        <p:par>
                          <p:cTn id="119" fill="hold">
                            <p:stCondLst>
                              <p:cond delay="101500"/>
                            </p:stCondLst>
                            <p:childTnLst>
                              <p:par>
                                <p:cTn id="120" presetID="23" presetClass="entr" presetSubtype="16" fill="hold" nodeType="afterEffect">
                                  <p:stCondLst>
                                    <p:cond delay="0"/>
                                  </p:stCondLst>
                                  <p:childTnLst>
                                    <p:set>
                                      <p:cBhvr>
                                        <p:cTn id="121" dur="1" fill="hold">
                                          <p:stCondLst>
                                            <p:cond delay="0"/>
                                          </p:stCondLst>
                                        </p:cTn>
                                        <p:tgtEl>
                                          <p:spTgt spid="98"/>
                                        </p:tgtEl>
                                        <p:attrNameLst>
                                          <p:attrName>style.visibility</p:attrName>
                                        </p:attrNameLst>
                                      </p:cBhvr>
                                      <p:to>
                                        <p:strVal val="visible"/>
                                      </p:to>
                                    </p:set>
                                    <p:anim calcmode="lin" valueType="num">
                                      <p:cBhvr additive="base">
                                        <p:cTn id="122" dur="5000"/>
                                        <p:tgtEl>
                                          <p:spTgt spid="98"/>
                                        </p:tgtEl>
                                        <p:attrNameLst>
                                          <p:attrName>ppt_w</p:attrName>
                                        </p:attrNameLst>
                                      </p:cBhvr>
                                      <p:tavLst>
                                        <p:tav tm="0">
                                          <p:val>
                                            <p:strVal val="0"/>
                                          </p:val>
                                        </p:tav>
                                        <p:tav tm="100000">
                                          <p:val>
                                            <p:strVal val="#ppt_w"/>
                                          </p:val>
                                        </p:tav>
                                      </p:tavLst>
                                    </p:anim>
                                    <p:anim calcmode="lin" valueType="num">
                                      <p:cBhvr additive="base">
                                        <p:cTn id="123" dur="5000"/>
                                        <p:tgtEl>
                                          <p:spTgt spid="98"/>
                                        </p:tgtEl>
                                        <p:attrNameLst>
                                          <p:attrName>ppt_h</p:attrName>
                                        </p:attrNameLst>
                                      </p:cBhvr>
                                      <p:tavLst>
                                        <p:tav tm="0">
                                          <p:val>
                                            <p:strVal val="0"/>
                                          </p:val>
                                        </p:tav>
                                        <p:tav tm="100000">
                                          <p:val>
                                            <p:strVal val="#ppt_h"/>
                                          </p:val>
                                        </p:tav>
                                      </p:tavLst>
                                    </p:anim>
                                  </p:childTnLst>
                                </p:cTn>
                              </p:par>
                            </p:childTnLst>
                          </p:cTn>
                        </p:par>
                        <p:par>
                          <p:cTn id="124" fill="hold">
                            <p:stCondLst>
                              <p:cond delay="106500"/>
                            </p:stCondLst>
                            <p:childTnLst>
                              <p:par>
                                <p:cTn id="125" presetID="23" presetClass="entr" presetSubtype="16" fill="hold" nodeType="afterEffect">
                                  <p:stCondLst>
                                    <p:cond delay="0"/>
                                  </p:stCondLst>
                                  <p:childTnLst>
                                    <p:set>
                                      <p:cBhvr>
                                        <p:cTn id="126" dur="1" fill="hold">
                                          <p:stCondLst>
                                            <p:cond delay="0"/>
                                          </p:stCondLst>
                                        </p:cTn>
                                        <p:tgtEl>
                                          <p:spTgt spid="99"/>
                                        </p:tgtEl>
                                        <p:attrNameLst>
                                          <p:attrName>style.visibility</p:attrName>
                                        </p:attrNameLst>
                                      </p:cBhvr>
                                      <p:to>
                                        <p:strVal val="visible"/>
                                      </p:to>
                                    </p:set>
                                    <p:anim calcmode="lin" valueType="num">
                                      <p:cBhvr additive="base">
                                        <p:cTn id="127" dur="5000"/>
                                        <p:tgtEl>
                                          <p:spTgt spid="99"/>
                                        </p:tgtEl>
                                        <p:attrNameLst>
                                          <p:attrName>ppt_w</p:attrName>
                                        </p:attrNameLst>
                                      </p:cBhvr>
                                      <p:tavLst>
                                        <p:tav tm="0">
                                          <p:val>
                                            <p:strVal val="0"/>
                                          </p:val>
                                        </p:tav>
                                        <p:tav tm="100000">
                                          <p:val>
                                            <p:strVal val="#ppt_w"/>
                                          </p:val>
                                        </p:tav>
                                      </p:tavLst>
                                    </p:anim>
                                    <p:anim calcmode="lin" valueType="num">
                                      <p:cBhvr additive="base">
                                        <p:cTn id="128" dur="5000"/>
                                        <p:tgtEl>
                                          <p:spTgt spid="99"/>
                                        </p:tgtEl>
                                        <p:attrNameLst>
                                          <p:attrName>ppt_h</p:attrName>
                                        </p:attrNameLst>
                                      </p:cBhvr>
                                      <p:tavLst>
                                        <p:tav tm="0">
                                          <p:val>
                                            <p:strVal val="0"/>
                                          </p:val>
                                        </p:tav>
                                        <p:tav tm="100000">
                                          <p:val>
                                            <p:strVal val="#ppt_h"/>
                                          </p:val>
                                        </p:tav>
                                      </p:tavLst>
                                    </p:anim>
                                  </p:childTnLst>
                                </p:cTn>
                              </p:par>
                            </p:childTnLst>
                          </p:cTn>
                        </p:par>
                        <p:par>
                          <p:cTn id="129" fill="hold">
                            <p:stCondLst>
                              <p:cond delay="111500"/>
                            </p:stCondLst>
                            <p:childTnLst>
                              <p:par>
                                <p:cTn id="130" presetID="23" presetClass="entr" presetSubtype="16" fill="hold" nodeType="afterEffect">
                                  <p:stCondLst>
                                    <p:cond delay="0"/>
                                  </p:stCondLst>
                                  <p:childTnLst>
                                    <p:set>
                                      <p:cBhvr>
                                        <p:cTn id="131" dur="1" fill="hold">
                                          <p:stCondLst>
                                            <p:cond delay="0"/>
                                          </p:stCondLst>
                                        </p:cTn>
                                        <p:tgtEl>
                                          <p:spTgt spid="100"/>
                                        </p:tgtEl>
                                        <p:attrNameLst>
                                          <p:attrName>style.visibility</p:attrName>
                                        </p:attrNameLst>
                                      </p:cBhvr>
                                      <p:to>
                                        <p:strVal val="visible"/>
                                      </p:to>
                                    </p:set>
                                    <p:anim calcmode="lin" valueType="num">
                                      <p:cBhvr additive="base">
                                        <p:cTn id="132" dur="5000"/>
                                        <p:tgtEl>
                                          <p:spTgt spid="100"/>
                                        </p:tgtEl>
                                        <p:attrNameLst>
                                          <p:attrName>ppt_w</p:attrName>
                                        </p:attrNameLst>
                                      </p:cBhvr>
                                      <p:tavLst>
                                        <p:tav tm="0">
                                          <p:val>
                                            <p:strVal val="0"/>
                                          </p:val>
                                        </p:tav>
                                        <p:tav tm="100000">
                                          <p:val>
                                            <p:strVal val="#ppt_w"/>
                                          </p:val>
                                        </p:tav>
                                      </p:tavLst>
                                    </p:anim>
                                    <p:anim calcmode="lin" valueType="num">
                                      <p:cBhvr additive="base">
                                        <p:cTn id="133" dur="5000"/>
                                        <p:tgtEl>
                                          <p:spTgt spid="100"/>
                                        </p:tgtEl>
                                        <p:attrNameLst>
                                          <p:attrName>ppt_h</p:attrName>
                                        </p:attrNameLst>
                                      </p:cBhvr>
                                      <p:tavLst>
                                        <p:tav tm="0">
                                          <p:val>
                                            <p:strVal val="0"/>
                                          </p:val>
                                        </p:tav>
                                        <p:tav tm="100000">
                                          <p:val>
                                            <p:strVal val="#ppt_h"/>
                                          </p:val>
                                        </p:tav>
                                      </p:tavLst>
                                    </p:anim>
                                  </p:childTnLst>
                                </p:cTn>
                              </p:par>
                            </p:childTnLst>
                          </p:cTn>
                        </p:par>
                        <p:par>
                          <p:cTn id="134" fill="hold">
                            <p:stCondLst>
                              <p:cond delay="116500"/>
                            </p:stCondLst>
                            <p:childTnLst>
                              <p:par>
                                <p:cTn id="135" presetID="23" presetClass="entr" presetSubtype="16" fill="hold" nodeType="afterEffect">
                                  <p:stCondLst>
                                    <p:cond delay="0"/>
                                  </p:stCondLst>
                                  <p:childTnLst>
                                    <p:set>
                                      <p:cBhvr>
                                        <p:cTn id="136" dur="1" fill="hold">
                                          <p:stCondLst>
                                            <p:cond delay="0"/>
                                          </p:stCondLst>
                                        </p:cTn>
                                        <p:tgtEl>
                                          <p:spTgt spid="101"/>
                                        </p:tgtEl>
                                        <p:attrNameLst>
                                          <p:attrName>style.visibility</p:attrName>
                                        </p:attrNameLst>
                                      </p:cBhvr>
                                      <p:to>
                                        <p:strVal val="visible"/>
                                      </p:to>
                                    </p:set>
                                    <p:anim calcmode="lin" valueType="num">
                                      <p:cBhvr additive="base">
                                        <p:cTn id="137" dur="5000"/>
                                        <p:tgtEl>
                                          <p:spTgt spid="101"/>
                                        </p:tgtEl>
                                        <p:attrNameLst>
                                          <p:attrName>ppt_w</p:attrName>
                                        </p:attrNameLst>
                                      </p:cBhvr>
                                      <p:tavLst>
                                        <p:tav tm="0">
                                          <p:val>
                                            <p:strVal val="0"/>
                                          </p:val>
                                        </p:tav>
                                        <p:tav tm="100000">
                                          <p:val>
                                            <p:strVal val="#ppt_w"/>
                                          </p:val>
                                        </p:tav>
                                      </p:tavLst>
                                    </p:anim>
                                    <p:anim calcmode="lin" valueType="num">
                                      <p:cBhvr additive="base">
                                        <p:cTn id="138" dur="5000"/>
                                        <p:tgtEl>
                                          <p:spTgt spid="101"/>
                                        </p:tgtEl>
                                        <p:attrNameLst>
                                          <p:attrName>ppt_h</p:attrName>
                                        </p:attrNameLst>
                                      </p:cBhvr>
                                      <p:tavLst>
                                        <p:tav tm="0">
                                          <p:val>
                                            <p:strVal val="0"/>
                                          </p:val>
                                        </p:tav>
                                        <p:tav tm="100000">
                                          <p:val>
                                            <p:strVal val="#ppt_h"/>
                                          </p:val>
                                        </p:tav>
                                      </p:tavLst>
                                    </p:anim>
                                  </p:childTnLst>
                                </p:cTn>
                              </p:par>
                            </p:childTnLst>
                          </p:cTn>
                        </p:par>
                        <p:par>
                          <p:cTn id="139" fill="hold">
                            <p:stCondLst>
                              <p:cond delay="121500"/>
                            </p:stCondLst>
                            <p:childTnLst>
                              <p:par>
                                <p:cTn id="140" presetID="23" presetClass="entr" presetSubtype="16" fill="hold" nodeType="afterEffect">
                                  <p:stCondLst>
                                    <p:cond delay="0"/>
                                  </p:stCondLst>
                                  <p:childTnLst>
                                    <p:set>
                                      <p:cBhvr>
                                        <p:cTn id="141" dur="1" fill="hold">
                                          <p:stCondLst>
                                            <p:cond delay="0"/>
                                          </p:stCondLst>
                                        </p:cTn>
                                        <p:tgtEl>
                                          <p:spTgt spid="106"/>
                                        </p:tgtEl>
                                        <p:attrNameLst>
                                          <p:attrName>style.visibility</p:attrName>
                                        </p:attrNameLst>
                                      </p:cBhvr>
                                      <p:to>
                                        <p:strVal val="visible"/>
                                      </p:to>
                                    </p:set>
                                    <p:anim calcmode="lin" valueType="num">
                                      <p:cBhvr additive="base">
                                        <p:cTn id="142" dur="5000"/>
                                        <p:tgtEl>
                                          <p:spTgt spid="106"/>
                                        </p:tgtEl>
                                        <p:attrNameLst>
                                          <p:attrName>ppt_w</p:attrName>
                                        </p:attrNameLst>
                                      </p:cBhvr>
                                      <p:tavLst>
                                        <p:tav tm="0">
                                          <p:val>
                                            <p:strVal val="0"/>
                                          </p:val>
                                        </p:tav>
                                        <p:tav tm="100000">
                                          <p:val>
                                            <p:strVal val="#ppt_w"/>
                                          </p:val>
                                        </p:tav>
                                      </p:tavLst>
                                    </p:anim>
                                    <p:anim calcmode="lin" valueType="num">
                                      <p:cBhvr additive="base">
                                        <p:cTn id="143" dur="5000"/>
                                        <p:tgtEl>
                                          <p:spTgt spid="106"/>
                                        </p:tgtEl>
                                        <p:attrNameLst>
                                          <p:attrName>ppt_h</p:attrName>
                                        </p:attrNameLst>
                                      </p:cBhvr>
                                      <p:tavLst>
                                        <p:tav tm="0">
                                          <p:val>
                                            <p:strVal val="0"/>
                                          </p:val>
                                        </p:tav>
                                        <p:tav tm="100000">
                                          <p:val>
                                            <p:strVal val="#ppt_h"/>
                                          </p:val>
                                        </p:tav>
                                      </p:tavLst>
                                    </p:anim>
                                  </p:childTnLst>
                                </p:cTn>
                              </p:par>
                            </p:childTnLst>
                          </p:cTn>
                        </p:par>
                        <p:par>
                          <p:cTn id="144" fill="hold">
                            <p:stCondLst>
                              <p:cond delay="126500"/>
                            </p:stCondLst>
                            <p:childTnLst>
                              <p:par>
                                <p:cTn id="145" presetID="23" presetClass="entr" presetSubtype="16" fill="hold" nodeType="afterEffect">
                                  <p:stCondLst>
                                    <p:cond delay="0"/>
                                  </p:stCondLst>
                                  <p:childTnLst>
                                    <p:set>
                                      <p:cBhvr>
                                        <p:cTn id="146" dur="1" fill="hold">
                                          <p:stCondLst>
                                            <p:cond delay="0"/>
                                          </p:stCondLst>
                                        </p:cTn>
                                        <p:tgtEl>
                                          <p:spTgt spid="107"/>
                                        </p:tgtEl>
                                        <p:attrNameLst>
                                          <p:attrName>style.visibility</p:attrName>
                                        </p:attrNameLst>
                                      </p:cBhvr>
                                      <p:to>
                                        <p:strVal val="visible"/>
                                      </p:to>
                                    </p:set>
                                    <p:anim calcmode="lin" valueType="num">
                                      <p:cBhvr additive="base">
                                        <p:cTn id="147" dur="5000"/>
                                        <p:tgtEl>
                                          <p:spTgt spid="107"/>
                                        </p:tgtEl>
                                        <p:attrNameLst>
                                          <p:attrName>ppt_w</p:attrName>
                                        </p:attrNameLst>
                                      </p:cBhvr>
                                      <p:tavLst>
                                        <p:tav tm="0">
                                          <p:val>
                                            <p:strVal val="0"/>
                                          </p:val>
                                        </p:tav>
                                        <p:tav tm="100000">
                                          <p:val>
                                            <p:strVal val="#ppt_w"/>
                                          </p:val>
                                        </p:tav>
                                      </p:tavLst>
                                    </p:anim>
                                    <p:anim calcmode="lin" valueType="num">
                                      <p:cBhvr additive="base">
                                        <p:cTn id="148" dur="5000"/>
                                        <p:tgtEl>
                                          <p:spTgt spid="107"/>
                                        </p:tgtEl>
                                        <p:attrNameLst>
                                          <p:attrName>ppt_h</p:attrName>
                                        </p:attrNameLst>
                                      </p:cBhvr>
                                      <p:tavLst>
                                        <p:tav tm="0">
                                          <p:val>
                                            <p:strVal val="0"/>
                                          </p:val>
                                        </p:tav>
                                        <p:tav tm="100000">
                                          <p:val>
                                            <p:strVal val="#ppt_h"/>
                                          </p:val>
                                        </p:tav>
                                      </p:tavLst>
                                    </p:anim>
                                  </p:childTnLst>
                                </p:cTn>
                              </p:par>
                            </p:childTnLst>
                          </p:cTn>
                        </p:par>
                        <p:par>
                          <p:cTn id="149" fill="hold">
                            <p:stCondLst>
                              <p:cond delay="131500"/>
                            </p:stCondLst>
                            <p:childTnLst>
                              <p:par>
                                <p:cTn id="150" presetID="23" presetClass="entr" presetSubtype="16" fill="hold" nodeType="afterEffect">
                                  <p:stCondLst>
                                    <p:cond delay="0"/>
                                  </p:stCondLst>
                                  <p:childTnLst>
                                    <p:set>
                                      <p:cBhvr>
                                        <p:cTn id="151" dur="1" fill="hold">
                                          <p:stCondLst>
                                            <p:cond delay="0"/>
                                          </p:stCondLst>
                                        </p:cTn>
                                        <p:tgtEl>
                                          <p:spTgt spid="108"/>
                                        </p:tgtEl>
                                        <p:attrNameLst>
                                          <p:attrName>style.visibility</p:attrName>
                                        </p:attrNameLst>
                                      </p:cBhvr>
                                      <p:to>
                                        <p:strVal val="visible"/>
                                      </p:to>
                                    </p:set>
                                    <p:anim calcmode="lin" valueType="num">
                                      <p:cBhvr additive="base">
                                        <p:cTn id="152" dur="5000"/>
                                        <p:tgtEl>
                                          <p:spTgt spid="108"/>
                                        </p:tgtEl>
                                        <p:attrNameLst>
                                          <p:attrName>ppt_w</p:attrName>
                                        </p:attrNameLst>
                                      </p:cBhvr>
                                      <p:tavLst>
                                        <p:tav tm="0">
                                          <p:val>
                                            <p:strVal val="0"/>
                                          </p:val>
                                        </p:tav>
                                        <p:tav tm="100000">
                                          <p:val>
                                            <p:strVal val="#ppt_w"/>
                                          </p:val>
                                        </p:tav>
                                      </p:tavLst>
                                    </p:anim>
                                    <p:anim calcmode="lin" valueType="num">
                                      <p:cBhvr additive="base">
                                        <p:cTn id="153" dur="5000"/>
                                        <p:tgtEl>
                                          <p:spTgt spid="108"/>
                                        </p:tgtEl>
                                        <p:attrNameLst>
                                          <p:attrName>ppt_h</p:attrName>
                                        </p:attrNameLst>
                                      </p:cBhvr>
                                      <p:tavLst>
                                        <p:tav tm="0">
                                          <p:val>
                                            <p:strVal val="0"/>
                                          </p:val>
                                        </p:tav>
                                        <p:tav tm="100000">
                                          <p:val>
                                            <p:strVal val="#ppt_h"/>
                                          </p:val>
                                        </p:tav>
                                      </p:tavLst>
                                    </p:anim>
                                  </p:childTnLst>
                                </p:cTn>
                              </p:par>
                            </p:childTnLst>
                          </p:cTn>
                        </p:par>
                        <p:par>
                          <p:cTn id="154" fill="hold">
                            <p:stCondLst>
                              <p:cond delay="136500"/>
                            </p:stCondLst>
                            <p:childTnLst>
                              <p:par>
                                <p:cTn id="155" presetID="23" presetClass="entr" presetSubtype="16" fill="hold" nodeType="afterEffect">
                                  <p:stCondLst>
                                    <p:cond delay="0"/>
                                  </p:stCondLst>
                                  <p:childTnLst>
                                    <p:set>
                                      <p:cBhvr>
                                        <p:cTn id="156" dur="1" fill="hold">
                                          <p:stCondLst>
                                            <p:cond delay="0"/>
                                          </p:stCondLst>
                                        </p:cTn>
                                        <p:tgtEl>
                                          <p:spTgt spid="102"/>
                                        </p:tgtEl>
                                        <p:attrNameLst>
                                          <p:attrName>style.visibility</p:attrName>
                                        </p:attrNameLst>
                                      </p:cBhvr>
                                      <p:to>
                                        <p:strVal val="visible"/>
                                      </p:to>
                                    </p:set>
                                    <p:anim calcmode="lin" valueType="num">
                                      <p:cBhvr additive="base">
                                        <p:cTn id="157" dur="5000"/>
                                        <p:tgtEl>
                                          <p:spTgt spid="102"/>
                                        </p:tgtEl>
                                        <p:attrNameLst>
                                          <p:attrName>ppt_w</p:attrName>
                                        </p:attrNameLst>
                                      </p:cBhvr>
                                      <p:tavLst>
                                        <p:tav tm="0">
                                          <p:val>
                                            <p:strVal val="0"/>
                                          </p:val>
                                        </p:tav>
                                        <p:tav tm="100000">
                                          <p:val>
                                            <p:strVal val="#ppt_w"/>
                                          </p:val>
                                        </p:tav>
                                      </p:tavLst>
                                    </p:anim>
                                    <p:anim calcmode="lin" valueType="num">
                                      <p:cBhvr additive="base">
                                        <p:cTn id="158" dur="5000"/>
                                        <p:tgtEl>
                                          <p:spTgt spid="102"/>
                                        </p:tgtEl>
                                        <p:attrNameLst>
                                          <p:attrName>ppt_h</p:attrName>
                                        </p:attrNameLst>
                                      </p:cBhvr>
                                      <p:tavLst>
                                        <p:tav tm="0">
                                          <p:val>
                                            <p:strVal val="0"/>
                                          </p:val>
                                        </p:tav>
                                        <p:tav tm="100000">
                                          <p:val>
                                            <p:strVal val="#ppt_h"/>
                                          </p:val>
                                        </p:tav>
                                      </p:tavLst>
                                    </p:anim>
                                  </p:childTnLst>
                                </p:cTn>
                              </p:par>
                            </p:childTnLst>
                          </p:cTn>
                        </p:par>
                        <p:par>
                          <p:cTn id="159" fill="hold">
                            <p:stCondLst>
                              <p:cond delay="141500"/>
                            </p:stCondLst>
                            <p:childTnLst>
                              <p:par>
                                <p:cTn id="160" presetID="23" presetClass="entr" presetSubtype="16" fill="hold" nodeType="afterEffect">
                                  <p:stCondLst>
                                    <p:cond delay="0"/>
                                  </p:stCondLst>
                                  <p:childTnLst>
                                    <p:set>
                                      <p:cBhvr>
                                        <p:cTn id="161" dur="1" fill="hold">
                                          <p:stCondLst>
                                            <p:cond delay="0"/>
                                          </p:stCondLst>
                                        </p:cTn>
                                        <p:tgtEl>
                                          <p:spTgt spid="103"/>
                                        </p:tgtEl>
                                        <p:attrNameLst>
                                          <p:attrName>style.visibility</p:attrName>
                                        </p:attrNameLst>
                                      </p:cBhvr>
                                      <p:to>
                                        <p:strVal val="visible"/>
                                      </p:to>
                                    </p:set>
                                    <p:anim calcmode="lin" valueType="num">
                                      <p:cBhvr additive="base">
                                        <p:cTn id="162" dur="5000"/>
                                        <p:tgtEl>
                                          <p:spTgt spid="103"/>
                                        </p:tgtEl>
                                        <p:attrNameLst>
                                          <p:attrName>ppt_w</p:attrName>
                                        </p:attrNameLst>
                                      </p:cBhvr>
                                      <p:tavLst>
                                        <p:tav tm="0">
                                          <p:val>
                                            <p:strVal val="0"/>
                                          </p:val>
                                        </p:tav>
                                        <p:tav tm="100000">
                                          <p:val>
                                            <p:strVal val="#ppt_w"/>
                                          </p:val>
                                        </p:tav>
                                      </p:tavLst>
                                    </p:anim>
                                    <p:anim calcmode="lin" valueType="num">
                                      <p:cBhvr additive="base">
                                        <p:cTn id="163" dur="5000"/>
                                        <p:tgtEl>
                                          <p:spTgt spid="103"/>
                                        </p:tgtEl>
                                        <p:attrNameLst>
                                          <p:attrName>ppt_h</p:attrName>
                                        </p:attrNameLst>
                                      </p:cBhvr>
                                      <p:tavLst>
                                        <p:tav tm="0">
                                          <p:val>
                                            <p:strVal val="0"/>
                                          </p:val>
                                        </p:tav>
                                        <p:tav tm="100000">
                                          <p:val>
                                            <p:strVal val="#ppt_h"/>
                                          </p:val>
                                        </p:tav>
                                      </p:tavLst>
                                    </p:anim>
                                  </p:childTnLst>
                                </p:cTn>
                              </p:par>
                            </p:childTnLst>
                          </p:cTn>
                        </p:par>
                        <p:par>
                          <p:cTn id="164" fill="hold">
                            <p:stCondLst>
                              <p:cond delay="146500"/>
                            </p:stCondLst>
                            <p:childTnLst>
                              <p:par>
                                <p:cTn id="165" presetID="23" presetClass="entr" presetSubtype="16" fill="hold" nodeType="afterEffect">
                                  <p:stCondLst>
                                    <p:cond delay="0"/>
                                  </p:stCondLst>
                                  <p:childTnLst>
                                    <p:set>
                                      <p:cBhvr>
                                        <p:cTn id="166" dur="1" fill="hold">
                                          <p:stCondLst>
                                            <p:cond delay="0"/>
                                          </p:stCondLst>
                                        </p:cTn>
                                        <p:tgtEl>
                                          <p:spTgt spid="104"/>
                                        </p:tgtEl>
                                        <p:attrNameLst>
                                          <p:attrName>style.visibility</p:attrName>
                                        </p:attrNameLst>
                                      </p:cBhvr>
                                      <p:to>
                                        <p:strVal val="visible"/>
                                      </p:to>
                                    </p:set>
                                    <p:anim calcmode="lin" valueType="num">
                                      <p:cBhvr additive="base">
                                        <p:cTn id="167" dur="5000"/>
                                        <p:tgtEl>
                                          <p:spTgt spid="104"/>
                                        </p:tgtEl>
                                        <p:attrNameLst>
                                          <p:attrName>ppt_w</p:attrName>
                                        </p:attrNameLst>
                                      </p:cBhvr>
                                      <p:tavLst>
                                        <p:tav tm="0">
                                          <p:val>
                                            <p:strVal val="0"/>
                                          </p:val>
                                        </p:tav>
                                        <p:tav tm="100000">
                                          <p:val>
                                            <p:strVal val="#ppt_w"/>
                                          </p:val>
                                        </p:tav>
                                      </p:tavLst>
                                    </p:anim>
                                    <p:anim calcmode="lin" valueType="num">
                                      <p:cBhvr additive="base">
                                        <p:cTn id="168" dur="5000"/>
                                        <p:tgtEl>
                                          <p:spTgt spid="104"/>
                                        </p:tgtEl>
                                        <p:attrNameLst>
                                          <p:attrName>ppt_h</p:attrName>
                                        </p:attrNameLst>
                                      </p:cBhvr>
                                      <p:tavLst>
                                        <p:tav tm="0">
                                          <p:val>
                                            <p:strVal val="0"/>
                                          </p:val>
                                        </p:tav>
                                        <p:tav tm="100000">
                                          <p:val>
                                            <p:strVal val="#ppt_h"/>
                                          </p:val>
                                        </p:tav>
                                      </p:tavLst>
                                    </p:anim>
                                  </p:childTnLst>
                                </p:cTn>
                              </p:par>
                            </p:childTnLst>
                          </p:cTn>
                        </p:par>
                        <p:par>
                          <p:cTn id="169" fill="hold">
                            <p:stCondLst>
                              <p:cond delay="151500"/>
                            </p:stCondLst>
                            <p:childTnLst>
                              <p:par>
                                <p:cTn id="170" presetID="23" presetClass="entr" presetSubtype="16" fill="hold" nodeType="afterEffect">
                                  <p:stCondLst>
                                    <p:cond delay="0"/>
                                  </p:stCondLst>
                                  <p:childTnLst>
                                    <p:set>
                                      <p:cBhvr>
                                        <p:cTn id="171" dur="1" fill="hold">
                                          <p:stCondLst>
                                            <p:cond delay="0"/>
                                          </p:stCondLst>
                                        </p:cTn>
                                        <p:tgtEl>
                                          <p:spTgt spid="105"/>
                                        </p:tgtEl>
                                        <p:attrNameLst>
                                          <p:attrName>style.visibility</p:attrName>
                                        </p:attrNameLst>
                                      </p:cBhvr>
                                      <p:to>
                                        <p:strVal val="visible"/>
                                      </p:to>
                                    </p:set>
                                    <p:anim calcmode="lin" valueType="num">
                                      <p:cBhvr additive="base">
                                        <p:cTn id="172" dur="5000"/>
                                        <p:tgtEl>
                                          <p:spTgt spid="105"/>
                                        </p:tgtEl>
                                        <p:attrNameLst>
                                          <p:attrName>ppt_w</p:attrName>
                                        </p:attrNameLst>
                                      </p:cBhvr>
                                      <p:tavLst>
                                        <p:tav tm="0">
                                          <p:val>
                                            <p:strVal val="0"/>
                                          </p:val>
                                        </p:tav>
                                        <p:tav tm="100000">
                                          <p:val>
                                            <p:strVal val="#ppt_w"/>
                                          </p:val>
                                        </p:tav>
                                      </p:tavLst>
                                    </p:anim>
                                    <p:anim calcmode="lin" valueType="num">
                                      <p:cBhvr additive="base">
                                        <p:cTn id="173" dur="5000"/>
                                        <p:tgtEl>
                                          <p:spTgt spid="105"/>
                                        </p:tgtEl>
                                        <p:attrNameLst>
                                          <p:attrName>ppt_h</p:attrName>
                                        </p:attrNameLst>
                                      </p:cBhvr>
                                      <p:tavLst>
                                        <p:tav tm="0">
                                          <p:val>
                                            <p:strVal val="0"/>
                                          </p:val>
                                        </p:tav>
                                        <p:tav tm="100000">
                                          <p:val>
                                            <p:strVal val="#ppt_h"/>
                                          </p:val>
                                        </p:tav>
                                      </p:tavLst>
                                    </p:anim>
                                  </p:childTnLst>
                                </p:cTn>
                              </p:par>
                            </p:childTnLst>
                          </p:cTn>
                        </p:par>
                        <p:par>
                          <p:cTn id="174" fill="hold">
                            <p:stCondLst>
                              <p:cond delay="156500"/>
                            </p:stCondLst>
                            <p:childTnLst>
                              <p:par>
                                <p:cTn id="175" presetID="23" presetClass="entr" presetSubtype="16" fill="hold" nodeType="afterEffect">
                                  <p:stCondLst>
                                    <p:cond delay="0"/>
                                  </p:stCondLst>
                                  <p:childTnLst>
                                    <p:set>
                                      <p:cBhvr>
                                        <p:cTn id="176" dur="1" fill="hold">
                                          <p:stCondLst>
                                            <p:cond delay="0"/>
                                          </p:stCondLst>
                                        </p:cTn>
                                        <p:tgtEl>
                                          <p:spTgt spid="110"/>
                                        </p:tgtEl>
                                        <p:attrNameLst>
                                          <p:attrName>style.visibility</p:attrName>
                                        </p:attrNameLst>
                                      </p:cBhvr>
                                      <p:to>
                                        <p:strVal val="visible"/>
                                      </p:to>
                                    </p:set>
                                    <p:anim calcmode="lin" valueType="num">
                                      <p:cBhvr additive="base">
                                        <p:cTn id="177" dur="5000"/>
                                        <p:tgtEl>
                                          <p:spTgt spid="110"/>
                                        </p:tgtEl>
                                        <p:attrNameLst>
                                          <p:attrName>ppt_w</p:attrName>
                                        </p:attrNameLst>
                                      </p:cBhvr>
                                      <p:tavLst>
                                        <p:tav tm="0">
                                          <p:val>
                                            <p:strVal val="0"/>
                                          </p:val>
                                        </p:tav>
                                        <p:tav tm="100000">
                                          <p:val>
                                            <p:strVal val="#ppt_w"/>
                                          </p:val>
                                        </p:tav>
                                      </p:tavLst>
                                    </p:anim>
                                    <p:anim calcmode="lin" valueType="num">
                                      <p:cBhvr additive="base">
                                        <p:cTn id="178" dur="5000"/>
                                        <p:tgtEl>
                                          <p:spTgt spid="110"/>
                                        </p:tgtEl>
                                        <p:attrNameLst>
                                          <p:attrName>ppt_h</p:attrName>
                                        </p:attrNameLst>
                                      </p:cBhvr>
                                      <p:tavLst>
                                        <p:tav tm="0">
                                          <p:val>
                                            <p:strVal val="0"/>
                                          </p:val>
                                        </p:tav>
                                        <p:tav tm="100000">
                                          <p:val>
                                            <p:strVal val="#ppt_h"/>
                                          </p:val>
                                        </p:tav>
                                      </p:tavLst>
                                    </p:anim>
                                  </p:childTnLst>
                                </p:cTn>
                              </p:par>
                            </p:childTnLst>
                          </p:cTn>
                        </p:par>
                        <p:par>
                          <p:cTn id="179" fill="hold">
                            <p:stCondLst>
                              <p:cond delay="161500"/>
                            </p:stCondLst>
                            <p:childTnLst>
                              <p:par>
                                <p:cTn id="180" presetID="23" presetClass="entr" presetSubtype="16" fill="hold" nodeType="afterEffect">
                                  <p:stCondLst>
                                    <p:cond delay="0"/>
                                  </p:stCondLst>
                                  <p:childTnLst>
                                    <p:set>
                                      <p:cBhvr>
                                        <p:cTn id="181" dur="1" fill="hold">
                                          <p:stCondLst>
                                            <p:cond delay="0"/>
                                          </p:stCondLst>
                                        </p:cTn>
                                        <p:tgtEl>
                                          <p:spTgt spid="114"/>
                                        </p:tgtEl>
                                        <p:attrNameLst>
                                          <p:attrName>style.visibility</p:attrName>
                                        </p:attrNameLst>
                                      </p:cBhvr>
                                      <p:to>
                                        <p:strVal val="visible"/>
                                      </p:to>
                                    </p:set>
                                    <p:anim calcmode="lin" valueType="num">
                                      <p:cBhvr additive="base">
                                        <p:cTn id="182" dur="5000"/>
                                        <p:tgtEl>
                                          <p:spTgt spid="114"/>
                                        </p:tgtEl>
                                        <p:attrNameLst>
                                          <p:attrName>ppt_w</p:attrName>
                                        </p:attrNameLst>
                                      </p:cBhvr>
                                      <p:tavLst>
                                        <p:tav tm="0">
                                          <p:val>
                                            <p:strVal val="0"/>
                                          </p:val>
                                        </p:tav>
                                        <p:tav tm="100000">
                                          <p:val>
                                            <p:strVal val="#ppt_w"/>
                                          </p:val>
                                        </p:tav>
                                      </p:tavLst>
                                    </p:anim>
                                    <p:anim calcmode="lin" valueType="num">
                                      <p:cBhvr additive="base">
                                        <p:cTn id="183" dur="5000"/>
                                        <p:tgtEl>
                                          <p:spTgt spid="114"/>
                                        </p:tgtEl>
                                        <p:attrNameLst>
                                          <p:attrName>ppt_h</p:attrName>
                                        </p:attrNameLst>
                                      </p:cBhvr>
                                      <p:tavLst>
                                        <p:tav tm="0">
                                          <p:val>
                                            <p:strVal val="0"/>
                                          </p:val>
                                        </p:tav>
                                        <p:tav tm="100000">
                                          <p:val>
                                            <p:strVal val="#ppt_h"/>
                                          </p:val>
                                        </p:tav>
                                      </p:tavLst>
                                    </p:anim>
                                  </p:childTnLst>
                                </p:cTn>
                              </p:par>
                            </p:childTnLst>
                          </p:cTn>
                        </p:par>
                        <p:par>
                          <p:cTn id="184" fill="hold">
                            <p:stCondLst>
                              <p:cond delay="166500"/>
                            </p:stCondLst>
                            <p:childTnLst>
                              <p:par>
                                <p:cTn id="185" presetID="23" presetClass="entr" presetSubtype="16" fill="hold" nodeType="afterEffect">
                                  <p:stCondLst>
                                    <p:cond delay="0"/>
                                  </p:stCondLst>
                                  <p:childTnLst>
                                    <p:set>
                                      <p:cBhvr>
                                        <p:cTn id="186" dur="1" fill="hold">
                                          <p:stCondLst>
                                            <p:cond delay="0"/>
                                          </p:stCondLst>
                                        </p:cTn>
                                        <p:tgtEl>
                                          <p:spTgt spid="115"/>
                                        </p:tgtEl>
                                        <p:attrNameLst>
                                          <p:attrName>style.visibility</p:attrName>
                                        </p:attrNameLst>
                                      </p:cBhvr>
                                      <p:to>
                                        <p:strVal val="visible"/>
                                      </p:to>
                                    </p:set>
                                    <p:anim calcmode="lin" valueType="num">
                                      <p:cBhvr additive="base">
                                        <p:cTn id="187" dur="5000"/>
                                        <p:tgtEl>
                                          <p:spTgt spid="115"/>
                                        </p:tgtEl>
                                        <p:attrNameLst>
                                          <p:attrName>ppt_w</p:attrName>
                                        </p:attrNameLst>
                                      </p:cBhvr>
                                      <p:tavLst>
                                        <p:tav tm="0">
                                          <p:val>
                                            <p:strVal val="0"/>
                                          </p:val>
                                        </p:tav>
                                        <p:tav tm="100000">
                                          <p:val>
                                            <p:strVal val="#ppt_w"/>
                                          </p:val>
                                        </p:tav>
                                      </p:tavLst>
                                    </p:anim>
                                    <p:anim calcmode="lin" valueType="num">
                                      <p:cBhvr additive="base">
                                        <p:cTn id="188" dur="5000"/>
                                        <p:tgtEl>
                                          <p:spTgt spid="115"/>
                                        </p:tgtEl>
                                        <p:attrNameLst>
                                          <p:attrName>ppt_h</p:attrName>
                                        </p:attrNameLst>
                                      </p:cBhvr>
                                      <p:tavLst>
                                        <p:tav tm="0">
                                          <p:val>
                                            <p:strVal val="0"/>
                                          </p:val>
                                        </p:tav>
                                        <p:tav tm="100000">
                                          <p:val>
                                            <p:strVal val="#ppt_h"/>
                                          </p:val>
                                        </p:tav>
                                      </p:tavLst>
                                    </p:anim>
                                  </p:childTnLst>
                                </p:cTn>
                              </p:par>
                            </p:childTnLst>
                          </p:cTn>
                        </p:par>
                        <p:par>
                          <p:cTn id="189" fill="hold">
                            <p:stCondLst>
                              <p:cond delay="171500"/>
                            </p:stCondLst>
                            <p:childTnLst>
                              <p:par>
                                <p:cTn id="190" presetID="23" presetClass="entr" presetSubtype="16" fill="hold" nodeType="afterEffect">
                                  <p:stCondLst>
                                    <p:cond delay="0"/>
                                  </p:stCondLst>
                                  <p:childTnLst>
                                    <p:set>
                                      <p:cBhvr>
                                        <p:cTn id="191" dur="1" fill="hold">
                                          <p:stCondLst>
                                            <p:cond delay="0"/>
                                          </p:stCondLst>
                                        </p:cTn>
                                        <p:tgtEl>
                                          <p:spTgt spid="116"/>
                                        </p:tgtEl>
                                        <p:attrNameLst>
                                          <p:attrName>style.visibility</p:attrName>
                                        </p:attrNameLst>
                                      </p:cBhvr>
                                      <p:to>
                                        <p:strVal val="visible"/>
                                      </p:to>
                                    </p:set>
                                    <p:anim calcmode="lin" valueType="num">
                                      <p:cBhvr additive="base">
                                        <p:cTn id="192" dur="5000"/>
                                        <p:tgtEl>
                                          <p:spTgt spid="116"/>
                                        </p:tgtEl>
                                        <p:attrNameLst>
                                          <p:attrName>ppt_w</p:attrName>
                                        </p:attrNameLst>
                                      </p:cBhvr>
                                      <p:tavLst>
                                        <p:tav tm="0">
                                          <p:val>
                                            <p:strVal val="0"/>
                                          </p:val>
                                        </p:tav>
                                        <p:tav tm="100000">
                                          <p:val>
                                            <p:strVal val="#ppt_w"/>
                                          </p:val>
                                        </p:tav>
                                      </p:tavLst>
                                    </p:anim>
                                    <p:anim calcmode="lin" valueType="num">
                                      <p:cBhvr additive="base">
                                        <p:cTn id="193" dur="5000"/>
                                        <p:tgtEl>
                                          <p:spTgt spid="116"/>
                                        </p:tgtEl>
                                        <p:attrNameLst>
                                          <p:attrName>ppt_h</p:attrName>
                                        </p:attrNameLst>
                                      </p:cBhvr>
                                      <p:tavLst>
                                        <p:tav tm="0">
                                          <p:val>
                                            <p:strVal val="0"/>
                                          </p:val>
                                        </p:tav>
                                        <p:tav tm="100000">
                                          <p:val>
                                            <p:strVal val="#ppt_h"/>
                                          </p:val>
                                        </p:tav>
                                      </p:tavLst>
                                    </p:anim>
                                  </p:childTnLst>
                                </p:cTn>
                              </p:par>
                            </p:childTnLst>
                          </p:cTn>
                        </p:par>
                        <p:par>
                          <p:cTn id="194" fill="hold">
                            <p:stCondLst>
                              <p:cond delay="176500"/>
                            </p:stCondLst>
                            <p:childTnLst>
                              <p:par>
                                <p:cTn id="195" presetID="23" presetClass="entr" presetSubtype="16" fill="hold" nodeType="afterEffect">
                                  <p:stCondLst>
                                    <p:cond delay="0"/>
                                  </p:stCondLst>
                                  <p:childTnLst>
                                    <p:set>
                                      <p:cBhvr>
                                        <p:cTn id="196" dur="1" fill="hold">
                                          <p:stCondLst>
                                            <p:cond delay="0"/>
                                          </p:stCondLst>
                                        </p:cTn>
                                        <p:tgtEl>
                                          <p:spTgt spid="117"/>
                                        </p:tgtEl>
                                        <p:attrNameLst>
                                          <p:attrName>style.visibility</p:attrName>
                                        </p:attrNameLst>
                                      </p:cBhvr>
                                      <p:to>
                                        <p:strVal val="visible"/>
                                      </p:to>
                                    </p:set>
                                    <p:anim calcmode="lin" valueType="num">
                                      <p:cBhvr additive="base">
                                        <p:cTn id="197" dur="5000"/>
                                        <p:tgtEl>
                                          <p:spTgt spid="117"/>
                                        </p:tgtEl>
                                        <p:attrNameLst>
                                          <p:attrName>ppt_w</p:attrName>
                                        </p:attrNameLst>
                                      </p:cBhvr>
                                      <p:tavLst>
                                        <p:tav tm="0">
                                          <p:val>
                                            <p:strVal val="0"/>
                                          </p:val>
                                        </p:tav>
                                        <p:tav tm="100000">
                                          <p:val>
                                            <p:strVal val="#ppt_w"/>
                                          </p:val>
                                        </p:tav>
                                      </p:tavLst>
                                    </p:anim>
                                    <p:anim calcmode="lin" valueType="num">
                                      <p:cBhvr additive="base">
                                        <p:cTn id="198" dur="5000"/>
                                        <p:tgtEl>
                                          <p:spTgt spid="117"/>
                                        </p:tgtEl>
                                        <p:attrNameLst>
                                          <p:attrName>ppt_h</p:attrName>
                                        </p:attrNameLst>
                                      </p:cBhvr>
                                      <p:tavLst>
                                        <p:tav tm="0">
                                          <p:val>
                                            <p:strVal val="0"/>
                                          </p:val>
                                        </p:tav>
                                        <p:tav tm="100000">
                                          <p:val>
                                            <p:strVal val="#ppt_h"/>
                                          </p:val>
                                        </p:tav>
                                      </p:tavLst>
                                    </p:anim>
                                  </p:childTnLst>
                                </p:cTn>
                              </p:par>
                            </p:childTnLst>
                          </p:cTn>
                        </p:par>
                        <p:par>
                          <p:cTn id="199" fill="hold">
                            <p:stCondLst>
                              <p:cond delay="181500"/>
                            </p:stCondLst>
                            <p:childTnLst>
                              <p:par>
                                <p:cTn id="200" presetID="23" presetClass="entr" presetSubtype="16" fill="hold" nodeType="afterEffect">
                                  <p:stCondLst>
                                    <p:cond delay="0"/>
                                  </p:stCondLst>
                                  <p:childTnLst>
                                    <p:set>
                                      <p:cBhvr>
                                        <p:cTn id="201" dur="1" fill="hold">
                                          <p:stCondLst>
                                            <p:cond delay="0"/>
                                          </p:stCondLst>
                                        </p:cTn>
                                        <p:tgtEl>
                                          <p:spTgt spid="118"/>
                                        </p:tgtEl>
                                        <p:attrNameLst>
                                          <p:attrName>style.visibility</p:attrName>
                                        </p:attrNameLst>
                                      </p:cBhvr>
                                      <p:to>
                                        <p:strVal val="visible"/>
                                      </p:to>
                                    </p:set>
                                    <p:anim calcmode="lin" valueType="num">
                                      <p:cBhvr additive="base">
                                        <p:cTn id="202" dur="5000"/>
                                        <p:tgtEl>
                                          <p:spTgt spid="118"/>
                                        </p:tgtEl>
                                        <p:attrNameLst>
                                          <p:attrName>ppt_w</p:attrName>
                                        </p:attrNameLst>
                                      </p:cBhvr>
                                      <p:tavLst>
                                        <p:tav tm="0">
                                          <p:val>
                                            <p:strVal val="0"/>
                                          </p:val>
                                        </p:tav>
                                        <p:tav tm="100000">
                                          <p:val>
                                            <p:strVal val="#ppt_w"/>
                                          </p:val>
                                        </p:tav>
                                      </p:tavLst>
                                    </p:anim>
                                    <p:anim calcmode="lin" valueType="num">
                                      <p:cBhvr additive="base">
                                        <p:cTn id="203" dur="5000"/>
                                        <p:tgtEl>
                                          <p:spTgt spid="118"/>
                                        </p:tgtEl>
                                        <p:attrNameLst>
                                          <p:attrName>ppt_h</p:attrName>
                                        </p:attrNameLst>
                                      </p:cBhvr>
                                      <p:tavLst>
                                        <p:tav tm="0">
                                          <p:val>
                                            <p:strVal val="0"/>
                                          </p:val>
                                        </p:tav>
                                        <p:tav tm="100000">
                                          <p:val>
                                            <p:strVal val="#ppt_h"/>
                                          </p:val>
                                        </p:tav>
                                      </p:tavLst>
                                    </p:anim>
                                  </p:childTnLst>
                                </p:cTn>
                              </p:par>
                            </p:childTnLst>
                          </p:cTn>
                        </p:par>
                        <p:par>
                          <p:cTn id="204" fill="hold">
                            <p:stCondLst>
                              <p:cond delay="186500"/>
                            </p:stCondLst>
                            <p:childTnLst>
                              <p:par>
                                <p:cTn id="205" presetID="23" presetClass="entr" presetSubtype="16" fill="hold" nodeType="afterEffect">
                                  <p:stCondLst>
                                    <p:cond delay="0"/>
                                  </p:stCondLst>
                                  <p:childTnLst>
                                    <p:set>
                                      <p:cBhvr>
                                        <p:cTn id="206" dur="1" fill="hold">
                                          <p:stCondLst>
                                            <p:cond delay="0"/>
                                          </p:stCondLst>
                                        </p:cTn>
                                        <p:tgtEl>
                                          <p:spTgt spid="119"/>
                                        </p:tgtEl>
                                        <p:attrNameLst>
                                          <p:attrName>style.visibility</p:attrName>
                                        </p:attrNameLst>
                                      </p:cBhvr>
                                      <p:to>
                                        <p:strVal val="visible"/>
                                      </p:to>
                                    </p:set>
                                    <p:anim calcmode="lin" valueType="num">
                                      <p:cBhvr additive="base">
                                        <p:cTn id="207" dur="5000"/>
                                        <p:tgtEl>
                                          <p:spTgt spid="119"/>
                                        </p:tgtEl>
                                        <p:attrNameLst>
                                          <p:attrName>ppt_w</p:attrName>
                                        </p:attrNameLst>
                                      </p:cBhvr>
                                      <p:tavLst>
                                        <p:tav tm="0">
                                          <p:val>
                                            <p:strVal val="0"/>
                                          </p:val>
                                        </p:tav>
                                        <p:tav tm="100000">
                                          <p:val>
                                            <p:strVal val="#ppt_w"/>
                                          </p:val>
                                        </p:tav>
                                      </p:tavLst>
                                    </p:anim>
                                    <p:anim calcmode="lin" valueType="num">
                                      <p:cBhvr additive="base">
                                        <p:cTn id="208" dur="5000"/>
                                        <p:tgtEl>
                                          <p:spTgt spid="119"/>
                                        </p:tgtEl>
                                        <p:attrNameLst>
                                          <p:attrName>ppt_h</p:attrName>
                                        </p:attrNameLst>
                                      </p:cBhvr>
                                      <p:tavLst>
                                        <p:tav tm="0">
                                          <p:val>
                                            <p:strVal val="0"/>
                                          </p:val>
                                        </p:tav>
                                        <p:tav tm="100000">
                                          <p:val>
                                            <p:strVal val="#ppt_h"/>
                                          </p:val>
                                        </p:tav>
                                      </p:tavLst>
                                    </p:anim>
                                  </p:childTnLst>
                                </p:cTn>
                              </p:par>
                            </p:childTnLst>
                          </p:cTn>
                        </p:par>
                        <p:par>
                          <p:cTn id="209" fill="hold">
                            <p:stCondLst>
                              <p:cond delay="191500"/>
                            </p:stCondLst>
                            <p:childTnLst>
                              <p:par>
                                <p:cTn id="210" presetID="23" presetClass="entr" presetSubtype="16" fill="hold" nodeType="afterEffect">
                                  <p:stCondLst>
                                    <p:cond delay="0"/>
                                  </p:stCondLst>
                                  <p:childTnLst>
                                    <p:set>
                                      <p:cBhvr>
                                        <p:cTn id="211" dur="1" fill="hold">
                                          <p:stCondLst>
                                            <p:cond delay="0"/>
                                          </p:stCondLst>
                                        </p:cTn>
                                        <p:tgtEl>
                                          <p:spTgt spid="109"/>
                                        </p:tgtEl>
                                        <p:attrNameLst>
                                          <p:attrName>style.visibility</p:attrName>
                                        </p:attrNameLst>
                                      </p:cBhvr>
                                      <p:to>
                                        <p:strVal val="visible"/>
                                      </p:to>
                                    </p:set>
                                    <p:anim calcmode="lin" valueType="num">
                                      <p:cBhvr additive="base">
                                        <p:cTn id="212" dur="5000"/>
                                        <p:tgtEl>
                                          <p:spTgt spid="109"/>
                                        </p:tgtEl>
                                        <p:attrNameLst>
                                          <p:attrName>ppt_w</p:attrName>
                                        </p:attrNameLst>
                                      </p:cBhvr>
                                      <p:tavLst>
                                        <p:tav tm="0">
                                          <p:val>
                                            <p:strVal val="0"/>
                                          </p:val>
                                        </p:tav>
                                        <p:tav tm="100000">
                                          <p:val>
                                            <p:strVal val="#ppt_w"/>
                                          </p:val>
                                        </p:tav>
                                      </p:tavLst>
                                    </p:anim>
                                    <p:anim calcmode="lin" valueType="num">
                                      <p:cBhvr additive="base">
                                        <p:cTn id="213" dur="5000"/>
                                        <p:tgtEl>
                                          <p:spTgt spid="109"/>
                                        </p:tgtEl>
                                        <p:attrNameLst>
                                          <p:attrName>ppt_h</p:attrName>
                                        </p:attrNameLst>
                                      </p:cBhvr>
                                      <p:tavLst>
                                        <p:tav tm="0">
                                          <p:val>
                                            <p:strVal val="0"/>
                                          </p:val>
                                        </p:tav>
                                        <p:tav tm="100000">
                                          <p:val>
                                            <p:strVal val="#ppt_h"/>
                                          </p:val>
                                        </p:tav>
                                      </p:tavLst>
                                    </p:anim>
                                  </p:childTnLst>
                                </p:cTn>
                              </p:par>
                            </p:childTnLst>
                          </p:cTn>
                        </p:par>
                        <p:par>
                          <p:cTn id="214" fill="hold">
                            <p:stCondLst>
                              <p:cond delay="196500"/>
                            </p:stCondLst>
                            <p:childTnLst>
                              <p:par>
                                <p:cTn id="215" presetID="23" presetClass="entr" presetSubtype="16" fill="hold" nodeType="afterEffect">
                                  <p:stCondLst>
                                    <p:cond delay="0"/>
                                  </p:stCondLst>
                                  <p:childTnLst>
                                    <p:set>
                                      <p:cBhvr>
                                        <p:cTn id="216" dur="1" fill="hold">
                                          <p:stCondLst>
                                            <p:cond delay="0"/>
                                          </p:stCondLst>
                                        </p:cTn>
                                        <p:tgtEl>
                                          <p:spTgt spid="120"/>
                                        </p:tgtEl>
                                        <p:attrNameLst>
                                          <p:attrName>style.visibility</p:attrName>
                                        </p:attrNameLst>
                                      </p:cBhvr>
                                      <p:to>
                                        <p:strVal val="visible"/>
                                      </p:to>
                                    </p:set>
                                    <p:anim calcmode="lin" valueType="num">
                                      <p:cBhvr additive="base">
                                        <p:cTn id="217" dur="5000"/>
                                        <p:tgtEl>
                                          <p:spTgt spid="120"/>
                                        </p:tgtEl>
                                        <p:attrNameLst>
                                          <p:attrName>ppt_w</p:attrName>
                                        </p:attrNameLst>
                                      </p:cBhvr>
                                      <p:tavLst>
                                        <p:tav tm="0">
                                          <p:val>
                                            <p:strVal val="0"/>
                                          </p:val>
                                        </p:tav>
                                        <p:tav tm="100000">
                                          <p:val>
                                            <p:strVal val="#ppt_w"/>
                                          </p:val>
                                        </p:tav>
                                      </p:tavLst>
                                    </p:anim>
                                    <p:anim calcmode="lin" valueType="num">
                                      <p:cBhvr additive="base">
                                        <p:cTn id="218" dur="5000"/>
                                        <p:tgtEl>
                                          <p:spTgt spid="120"/>
                                        </p:tgtEl>
                                        <p:attrNameLst>
                                          <p:attrName>ppt_h</p:attrName>
                                        </p:attrNameLst>
                                      </p:cBhvr>
                                      <p:tavLst>
                                        <p:tav tm="0">
                                          <p:val>
                                            <p:strVal val="0"/>
                                          </p:val>
                                        </p:tav>
                                        <p:tav tm="100000">
                                          <p:val>
                                            <p:strVal val="#ppt_h"/>
                                          </p:val>
                                        </p:tav>
                                      </p:tavLst>
                                    </p:anim>
                                  </p:childTnLst>
                                </p:cTn>
                              </p:par>
                            </p:childTnLst>
                          </p:cTn>
                        </p:par>
                        <p:par>
                          <p:cTn id="219" fill="hold">
                            <p:stCondLst>
                              <p:cond delay="201500"/>
                            </p:stCondLst>
                            <p:childTnLst>
                              <p:par>
                                <p:cTn id="220" presetID="23" presetClass="entr" presetSubtype="16" fill="hold" nodeType="afterEffect">
                                  <p:stCondLst>
                                    <p:cond delay="0"/>
                                  </p:stCondLst>
                                  <p:childTnLst>
                                    <p:set>
                                      <p:cBhvr>
                                        <p:cTn id="221" dur="1" fill="hold">
                                          <p:stCondLst>
                                            <p:cond delay="0"/>
                                          </p:stCondLst>
                                        </p:cTn>
                                        <p:tgtEl>
                                          <p:spTgt spid="121"/>
                                        </p:tgtEl>
                                        <p:attrNameLst>
                                          <p:attrName>style.visibility</p:attrName>
                                        </p:attrNameLst>
                                      </p:cBhvr>
                                      <p:to>
                                        <p:strVal val="visible"/>
                                      </p:to>
                                    </p:set>
                                    <p:anim calcmode="lin" valueType="num">
                                      <p:cBhvr additive="base">
                                        <p:cTn id="222" dur="5000"/>
                                        <p:tgtEl>
                                          <p:spTgt spid="121"/>
                                        </p:tgtEl>
                                        <p:attrNameLst>
                                          <p:attrName>ppt_w</p:attrName>
                                        </p:attrNameLst>
                                      </p:cBhvr>
                                      <p:tavLst>
                                        <p:tav tm="0">
                                          <p:val>
                                            <p:strVal val="0"/>
                                          </p:val>
                                        </p:tav>
                                        <p:tav tm="100000">
                                          <p:val>
                                            <p:strVal val="#ppt_w"/>
                                          </p:val>
                                        </p:tav>
                                      </p:tavLst>
                                    </p:anim>
                                    <p:anim calcmode="lin" valueType="num">
                                      <p:cBhvr additive="base">
                                        <p:cTn id="223" dur="5000"/>
                                        <p:tgtEl>
                                          <p:spTgt spid="121"/>
                                        </p:tgtEl>
                                        <p:attrNameLst>
                                          <p:attrName>ppt_h</p:attrName>
                                        </p:attrNameLst>
                                      </p:cBhvr>
                                      <p:tavLst>
                                        <p:tav tm="0">
                                          <p:val>
                                            <p:strVal val="0"/>
                                          </p:val>
                                        </p:tav>
                                        <p:tav tm="100000">
                                          <p:val>
                                            <p:strVal val="#ppt_h"/>
                                          </p:val>
                                        </p:tav>
                                      </p:tavLst>
                                    </p:anim>
                                  </p:childTnLst>
                                </p:cTn>
                              </p:par>
                            </p:childTnLst>
                          </p:cTn>
                        </p:par>
                        <p:par>
                          <p:cTn id="224" fill="hold">
                            <p:stCondLst>
                              <p:cond delay="206500"/>
                            </p:stCondLst>
                            <p:childTnLst>
                              <p:par>
                                <p:cTn id="225" presetID="23" presetClass="entr" presetSubtype="16" fill="hold" nodeType="afterEffect">
                                  <p:stCondLst>
                                    <p:cond delay="0"/>
                                  </p:stCondLst>
                                  <p:childTnLst>
                                    <p:set>
                                      <p:cBhvr>
                                        <p:cTn id="226" dur="1" fill="hold">
                                          <p:stCondLst>
                                            <p:cond delay="0"/>
                                          </p:stCondLst>
                                        </p:cTn>
                                        <p:tgtEl>
                                          <p:spTgt spid="122"/>
                                        </p:tgtEl>
                                        <p:attrNameLst>
                                          <p:attrName>style.visibility</p:attrName>
                                        </p:attrNameLst>
                                      </p:cBhvr>
                                      <p:to>
                                        <p:strVal val="visible"/>
                                      </p:to>
                                    </p:set>
                                    <p:anim calcmode="lin" valueType="num">
                                      <p:cBhvr additive="base">
                                        <p:cTn id="227" dur="5000"/>
                                        <p:tgtEl>
                                          <p:spTgt spid="122"/>
                                        </p:tgtEl>
                                        <p:attrNameLst>
                                          <p:attrName>ppt_w</p:attrName>
                                        </p:attrNameLst>
                                      </p:cBhvr>
                                      <p:tavLst>
                                        <p:tav tm="0">
                                          <p:val>
                                            <p:strVal val="0"/>
                                          </p:val>
                                        </p:tav>
                                        <p:tav tm="100000">
                                          <p:val>
                                            <p:strVal val="#ppt_w"/>
                                          </p:val>
                                        </p:tav>
                                      </p:tavLst>
                                    </p:anim>
                                    <p:anim calcmode="lin" valueType="num">
                                      <p:cBhvr additive="base">
                                        <p:cTn id="228" dur="5000"/>
                                        <p:tgtEl>
                                          <p:spTgt spid="122"/>
                                        </p:tgtEl>
                                        <p:attrNameLst>
                                          <p:attrName>ppt_h</p:attrName>
                                        </p:attrNameLst>
                                      </p:cBhvr>
                                      <p:tavLst>
                                        <p:tav tm="0">
                                          <p:val>
                                            <p:strVal val="0"/>
                                          </p:val>
                                        </p:tav>
                                        <p:tav tm="100000">
                                          <p:val>
                                            <p:strVal val="#ppt_h"/>
                                          </p:val>
                                        </p:tav>
                                      </p:tavLst>
                                    </p:anim>
                                  </p:childTnLst>
                                </p:cTn>
                              </p:par>
                            </p:childTnLst>
                          </p:cTn>
                        </p:par>
                        <p:par>
                          <p:cTn id="229" fill="hold">
                            <p:stCondLst>
                              <p:cond delay="211500"/>
                            </p:stCondLst>
                            <p:childTnLst>
                              <p:par>
                                <p:cTn id="230" presetID="23" presetClass="entr" presetSubtype="16" fill="hold" nodeType="afterEffect">
                                  <p:stCondLst>
                                    <p:cond delay="0"/>
                                  </p:stCondLst>
                                  <p:childTnLst>
                                    <p:set>
                                      <p:cBhvr>
                                        <p:cTn id="231" dur="1" fill="hold">
                                          <p:stCondLst>
                                            <p:cond delay="0"/>
                                          </p:stCondLst>
                                        </p:cTn>
                                        <p:tgtEl>
                                          <p:spTgt spid="123"/>
                                        </p:tgtEl>
                                        <p:attrNameLst>
                                          <p:attrName>style.visibility</p:attrName>
                                        </p:attrNameLst>
                                      </p:cBhvr>
                                      <p:to>
                                        <p:strVal val="visible"/>
                                      </p:to>
                                    </p:set>
                                    <p:anim calcmode="lin" valueType="num">
                                      <p:cBhvr additive="base">
                                        <p:cTn id="232" dur="5000"/>
                                        <p:tgtEl>
                                          <p:spTgt spid="123"/>
                                        </p:tgtEl>
                                        <p:attrNameLst>
                                          <p:attrName>ppt_w</p:attrName>
                                        </p:attrNameLst>
                                      </p:cBhvr>
                                      <p:tavLst>
                                        <p:tav tm="0">
                                          <p:val>
                                            <p:strVal val="0"/>
                                          </p:val>
                                        </p:tav>
                                        <p:tav tm="100000">
                                          <p:val>
                                            <p:strVal val="#ppt_w"/>
                                          </p:val>
                                        </p:tav>
                                      </p:tavLst>
                                    </p:anim>
                                    <p:anim calcmode="lin" valueType="num">
                                      <p:cBhvr additive="base">
                                        <p:cTn id="233" dur="5000"/>
                                        <p:tgtEl>
                                          <p:spTgt spid="123"/>
                                        </p:tgtEl>
                                        <p:attrNameLst>
                                          <p:attrName>ppt_h</p:attrName>
                                        </p:attrNameLst>
                                      </p:cBhvr>
                                      <p:tavLst>
                                        <p:tav tm="0">
                                          <p:val>
                                            <p:strVal val="0"/>
                                          </p:val>
                                        </p:tav>
                                        <p:tav tm="100000">
                                          <p:val>
                                            <p:strVal val="#ppt_h"/>
                                          </p:val>
                                        </p:tav>
                                      </p:tavLst>
                                    </p:anim>
                                  </p:childTnLst>
                                </p:cTn>
                              </p:par>
                            </p:childTnLst>
                          </p:cTn>
                        </p:par>
                        <p:par>
                          <p:cTn id="234" fill="hold">
                            <p:stCondLst>
                              <p:cond delay="216500"/>
                            </p:stCondLst>
                            <p:childTnLst>
                              <p:par>
                                <p:cTn id="235" presetID="23" presetClass="entr" presetSubtype="16" fill="hold" nodeType="afterEffect">
                                  <p:stCondLst>
                                    <p:cond delay="0"/>
                                  </p:stCondLst>
                                  <p:childTnLst>
                                    <p:set>
                                      <p:cBhvr>
                                        <p:cTn id="236" dur="1" fill="hold">
                                          <p:stCondLst>
                                            <p:cond delay="0"/>
                                          </p:stCondLst>
                                        </p:cTn>
                                        <p:tgtEl>
                                          <p:spTgt spid="124"/>
                                        </p:tgtEl>
                                        <p:attrNameLst>
                                          <p:attrName>style.visibility</p:attrName>
                                        </p:attrNameLst>
                                      </p:cBhvr>
                                      <p:to>
                                        <p:strVal val="visible"/>
                                      </p:to>
                                    </p:set>
                                    <p:anim calcmode="lin" valueType="num">
                                      <p:cBhvr additive="base">
                                        <p:cTn id="237" dur="5000"/>
                                        <p:tgtEl>
                                          <p:spTgt spid="124"/>
                                        </p:tgtEl>
                                        <p:attrNameLst>
                                          <p:attrName>ppt_w</p:attrName>
                                        </p:attrNameLst>
                                      </p:cBhvr>
                                      <p:tavLst>
                                        <p:tav tm="0">
                                          <p:val>
                                            <p:strVal val="0"/>
                                          </p:val>
                                        </p:tav>
                                        <p:tav tm="100000">
                                          <p:val>
                                            <p:strVal val="#ppt_w"/>
                                          </p:val>
                                        </p:tav>
                                      </p:tavLst>
                                    </p:anim>
                                    <p:anim calcmode="lin" valueType="num">
                                      <p:cBhvr additive="base">
                                        <p:cTn id="238" dur="5000"/>
                                        <p:tgtEl>
                                          <p:spTgt spid="124"/>
                                        </p:tgtEl>
                                        <p:attrNameLst>
                                          <p:attrName>ppt_h</p:attrName>
                                        </p:attrNameLst>
                                      </p:cBhvr>
                                      <p:tavLst>
                                        <p:tav tm="0">
                                          <p:val>
                                            <p:strVal val="0"/>
                                          </p:val>
                                        </p:tav>
                                        <p:tav tm="100000">
                                          <p:val>
                                            <p:strVal val="#ppt_h"/>
                                          </p:val>
                                        </p:tav>
                                      </p:tavLst>
                                    </p:anim>
                                  </p:childTnLst>
                                </p:cTn>
                              </p:par>
                            </p:childTnLst>
                          </p:cTn>
                        </p:par>
                        <p:par>
                          <p:cTn id="239" fill="hold">
                            <p:stCondLst>
                              <p:cond delay="221500"/>
                            </p:stCondLst>
                            <p:childTnLst>
                              <p:par>
                                <p:cTn id="240" presetID="23" presetClass="entr" presetSubtype="16" fill="hold" nodeType="afterEffect">
                                  <p:stCondLst>
                                    <p:cond delay="0"/>
                                  </p:stCondLst>
                                  <p:childTnLst>
                                    <p:set>
                                      <p:cBhvr>
                                        <p:cTn id="241" dur="1" fill="hold">
                                          <p:stCondLst>
                                            <p:cond delay="0"/>
                                          </p:stCondLst>
                                        </p:cTn>
                                        <p:tgtEl>
                                          <p:spTgt spid="111"/>
                                        </p:tgtEl>
                                        <p:attrNameLst>
                                          <p:attrName>style.visibility</p:attrName>
                                        </p:attrNameLst>
                                      </p:cBhvr>
                                      <p:to>
                                        <p:strVal val="visible"/>
                                      </p:to>
                                    </p:set>
                                    <p:anim calcmode="lin" valueType="num">
                                      <p:cBhvr additive="base">
                                        <p:cTn id="242" dur="5000"/>
                                        <p:tgtEl>
                                          <p:spTgt spid="111"/>
                                        </p:tgtEl>
                                        <p:attrNameLst>
                                          <p:attrName>ppt_w</p:attrName>
                                        </p:attrNameLst>
                                      </p:cBhvr>
                                      <p:tavLst>
                                        <p:tav tm="0">
                                          <p:val>
                                            <p:strVal val="0"/>
                                          </p:val>
                                        </p:tav>
                                        <p:tav tm="100000">
                                          <p:val>
                                            <p:strVal val="#ppt_w"/>
                                          </p:val>
                                        </p:tav>
                                      </p:tavLst>
                                    </p:anim>
                                    <p:anim calcmode="lin" valueType="num">
                                      <p:cBhvr additive="base">
                                        <p:cTn id="243" dur="5000"/>
                                        <p:tgtEl>
                                          <p:spTgt spid="111"/>
                                        </p:tgtEl>
                                        <p:attrNameLst>
                                          <p:attrName>ppt_h</p:attrName>
                                        </p:attrNameLst>
                                      </p:cBhvr>
                                      <p:tavLst>
                                        <p:tav tm="0">
                                          <p:val>
                                            <p:strVal val="0"/>
                                          </p:val>
                                        </p:tav>
                                        <p:tav tm="100000">
                                          <p:val>
                                            <p:strVal val="#ppt_h"/>
                                          </p:val>
                                        </p:tav>
                                      </p:tavLst>
                                    </p:anim>
                                  </p:childTnLst>
                                </p:cTn>
                              </p:par>
                            </p:childTnLst>
                          </p:cTn>
                        </p:par>
                        <p:par>
                          <p:cTn id="244" fill="hold">
                            <p:stCondLst>
                              <p:cond delay="226500"/>
                            </p:stCondLst>
                            <p:childTnLst>
                              <p:par>
                                <p:cTn id="245" presetID="23" presetClass="entr" presetSubtype="16" fill="hold" nodeType="afterEffect">
                                  <p:stCondLst>
                                    <p:cond delay="0"/>
                                  </p:stCondLst>
                                  <p:childTnLst>
                                    <p:set>
                                      <p:cBhvr>
                                        <p:cTn id="246" dur="1" fill="hold">
                                          <p:stCondLst>
                                            <p:cond delay="0"/>
                                          </p:stCondLst>
                                        </p:cTn>
                                        <p:tgtEl>
                                          <p:spTgt spid="125"/>
                                        </p:tgtEl>
                                        <p:attrNameLst>
                                          <p:attrName>style.visibility</p:attrName>
                                        </p:attrNameLst>
                                      </p:cBhvr>
                                      <p:to>
                                        <p:strVal val="visible"/>
                                      </p:to>
                                    </p:set>
                                    <p:anim calcmode="lin" valueType="num">
                                      <p:cBhvr additive="base">
                                        <p:cTn id="247" dur="5000"/>
                                        <p:tgtEl>
                                          <p:spTgt spid="125"/>
                                        </p:tgtEl>
                                        <p:attrNameLst>
                                          <p:attrName>ppt_w</p:attrName>
                                        </p:attrNameLst>
                                      </p:cBhvr>
                                      <p:tavLst>
                                        <p:tav tm="0">
                                          <p:val>
                                            <p:strVal val="0"/>
                                          </p:val>
                                        </p:tav>
                                        <p:tav tm="100000">
                                          <p:val>
                                            <p:strVal val="#ppt_w"/>
                                          </p:val>
                                        </p:tav>
                                      </p:tavLst>
                                    </p:anim>
                                    <p:anim calcmode="lin" valueType="num">
                                      <p:cBhvr additive="base">
                                        <p:cTn id="248" dur="5000"/>
                                        <p:tgtEl>
                                          <p:spTgt spid="125"/>
                                        </p:tgtEl>
                                        <p:attrNameLst>
                                          <p:attrName>ppt_h</p:attrName>
                                        </p:attrNameLst>
                                      </p:cBhvr>
                                      <p:tavLst>
                                        <p:tav tm="0">
                                          <p:val>
                                            <p:strVal val="0"/>
                                          </p:val>
                                        </p:tav>
                                        <p:tav tm="100000">
                                          <p:val>
                                            <p:strVal val="#ppt_h"/>
                                          </p:val>
                                        </p:tav>
                                      </p:tavLst>
                                    </p:anim>
                                  </p:childTnLst>
                                </p:cTn>
                              </p:par>
                            </p:childTnLst>
                          </p:cTn>
                        </p:par>
                        <p:par>
                          <p:cTn id="249" fill="hold">
                            <p:stCondLst>
                              <p:cond delay="231500"/>
                            </p:stCondLst>
                            <p:childTnLst>
                              <p:par>
                                <p:cTn id="250" presetID="23" presetClass="entr" presetSubtype="16" fill="hold" nodeType="afterEffect">
                                  <p:stCondLst>
                                    <p:cond delay="0"/>
                                  </p:stCondLst>
                                  <p:childTnLst>
                                    <p:set>
                                      <p:cBhvr>
                                        <p:cTn id="251" dur="1" fill="hold">
                                          <p:stCondLst>
                                            <p:cond delay="0"/>
                                          </p:stCondLst>
                                        </p:cTn>
                                        <p:tgtEl>
                                          <p:spTgt spid="126"/>
                                        </p:tgtEl>
                                        <p:attrNameLst>
                                          <p:attrName>style.visibility</p:attrName>
                                        </p:attrNameLst>
                                      </p:cBhvr>
                                      <p:to>
                                        <p:strVal val="visible"/>
                                      </p:to>
                                    </p:set>
                                    <p:anim calcmode="lin" valueType="num">
                                      <p:cBhvr additive="base">
                                        <p:cTn id="252" dur="5000"/>
                                        <p:tgtEl>
                                          <p:spTgt spid="126"/>
                                        </p:tgtEl>
                                        <p:attrNameLst>
                                          <p:attrName>ppt_w</p:attrName>
                                        </p:attrNameLst>
                                      </p:cBhvr>
                                      <p:tavLst>
                                        <p:tav tm="0">
                                          <p:val>
                                            <p:strVal val="0"/>
                                          </p:val>
                                        </p:tav>
                                        <p:tav tm="100000">
                                          <p:val>
                                            <p:strVal val="#ppt_w"/>
                                          </p:val>
                                        </p:tav>
                                      </p:tavLst>
                                    </p:anim>
                                    <p:anim calcmode="lin" valueType="num">
                                      <p:cBhvr additive="base">
                                        <p:cTn id="253" dur="5000"/>
                                        <p:tgtEl>
                                          <p:spTgt spid="126"/>
                                        </p:tgtEl>
                                        <p:attrNameLst>
                                          <p:attrName>ppt_h</p:attrName>
                                        </p:attrNameLst>
                                      </p:cBhvr>
                                      <p:tavLst>
                                        <p:tav tm="0">
                                          <p:val>
                                            <p:strVal val="0"/>
                                          </p:val>
                                        </p:tav>
                                        <p:tav tm="100000">
                                          <p:val>
                                            <p:strVal val="#ppt_h"/>
                                          </p:val>
                                        </p:tav>
                                      </p:tavLst>
                                    </p:anim>
                                  </p:childTnLst>
                                </p:cTn>
                              </p:par>
                            </p:childTnLst>
                          </p:cTn>
                        </p:par>
                        <p:par>
                          <p:cTn id="254" fill="hold">
                            <p:stCondLst>
                              <p:cond delay="236500"/>
                            </p:stCondLst>
                            <p:childTnLst>
                              <p:par>
                                <p:cTn id="255" presetID="23" presetClass="entr" presetSubtype="16" fill="hold" nodeType="afterEffect">
                                  <p:stCondLst>
                                    <p:cond delay="0"/>
                                  </p:stCondLst>
                                  <p:childTnLst>
                                    <p:set>
                                      <p:cBhvr>
                                        <p:cTn id="256" dur="1" fill="hold">
                                          <p:stCondLst>
                                            <p:cond delay="0"/>
                                          </p:stCondLst>
                                        </p:cTn>
                                        <p:tgtEl>
                                          <p:spTgt spid="127"/>
                                        </p:tgtEl>
                                        <p:attrNameLst>
                                          <p:attrName>style.visibility</p:attrName>
                                        </p:attrNameLst>
                                      </p:cBhvr>
                                      <p:to>
                                        <p:strVal val="visible"/>
                                      </p:to>
                                    </p:set>
                                    <p:anim calcmode="lin" valueType="num">
                                      <p:cBhvr additive="base">
                                        <p:cTn id="257" dur="5000"/>
                                        <p:tgtEl>
                                          <p:spTgt spid="127"/>
                                        </p:tgtEl>
                                        <p:attrNameLst>
                                          <p:attrName>ppt_w</p:attrName>
                                        </p:attrNameLst>
                                      </p:cBhvr>
                                      <p:tavLst>
                                        <p:tav tm="0">
                                          <p:val>
                                            <p:strVal val="0"/>
                                          </p:val>
                                        </p:tav>
                                        <p:tav tm="100000">
                                          <p:val>
                                            <p:strVal val="#ppt_w"/>
                                          </p:val>
                                        </p:tav>
                                      </p:tavLst>
                                    </p:anim>
                                    <p:anim calcmode="lin" valueType="num">
                                      <p:cBhvr additive="base">
                                        <p:cTn id="258" dur="5000"/>
                                        <p:tgtEl>
                                          <p:spTgt spid="127"/>
                                        </p:tgtEl>
                                        <p:attrNameLst>
                                          <p:attrName>ppt_h</p:attrName>
                                        </p:attrNameLst>
                                      </p:cBhvr>
                                      <p:tavLst>
                                        <p:tav tm="0">
                                          <p:val>
                                            <p:strVal val="0"/>
                                          </p:val>
                                        </p:tav>
                                        <p:tav tm="100000">
                                          <p:val>
                                            <p:strVal val="#ppt_h"/>
                                          </p:val>
                                        </p:tav>
                                      </p:tavLst>
                                    </p:anim>
                                  </p:childTnLst>
                                </p:cTn>
                              </p:par>
                            </p:childTnLst>
                          </p:cTn>
                        </p:par>
                        <p:par>
                          <p:cTn id="259" fill="hold">
                            <p:stCondLst>
                              <p:cond delay="241500"/>
                            </p:stCondLst>
                            <p:childTnLst>
                              <p:par>
                                <p:cTn id="260" presetID="23" presetClass="entr" presetSubtype="16" fill="hold" nodeType="afterEffect">
                                  <p:stCondLst>
                                    <p:cond delay="0"/>
                                  </p:stCondLst>
                                  <p:childTnLst>
                                    <p:set>
                                      <p:cBhvr>
                                        <p:cTn id="261" dur="1" fill="hold">
                                          <p:stCondLst>
                                            <p:cond delay="0"/>
                                          </p:stCondLst>
                                        </p:cTn>
                                        <p:tgtEl>
                                          <p:spTgt spid="128"/>
                                        </p:tgtEl>
                                        <p:attrNameLst>
                                          <p:attrName>style.visibility</p:attrName>
                                        </p:attrNameLst>
                                      </p:cBhvr>
                                      <p:to>
                                        <p:strVal val="visible"/>
                                      </p:to>
                                    </p:set>
                                    <p:anim calcmode="lin" valueType="num">
                                      <p:cBhvr additive="base">
                                        <p:cTn id="262" dur="5000"/>
                                        <p:tgtEl>
                                          <p:spTgt spid="128"/>
                                        </p:tgtEl>
                                        <p:attrNameLst>
                                          <p:attrName>ppt_w</p:attrName>
                                        </p:attrNameLst>
                                      </p:cBhvr>
                                      <p:tavLst>
                                        <p:tav tm="0">
                                          <p:val>
                                            <p:strVal val="0"/>
                                          </p:val>
                                        </p:tav>
                                        <p:tav tm="100000">
                                          <p:val>
                                            <p:strVal val="#ppt_w"/>
                                          </p:val>
                                        </p:tav>
                                      </p:tavLst>
                                    </p:anim>
                                    <p:anim calcmode="lin" valueType="num">
                                      <p:cBhvr additive="base">
                                        <p:cTn id="263" dur="5000"/>
                                        <p:tgtEl>
                                          <p:spTgt spid="128"/>
                                        </p:tgtEl>
                                        <p:attrNameLst>
                                          <p:attrName>ppt_h</p:attrName>
                                        </p:attrNameLst>
                                      </p:cBhvr>
                                      <p:tavLst>
                                        <p:tav tm="0">
                                          <p:val>
                                            <p:strVal val="0"/>
                                          </p:val>
                                        </p:tav>
                                        <p:tav tm="100000">
                                          <p:val>
                                            <p:strVal val="#ppt_h"/>
                                          </p:val>
                                        </p:tav>
                                      </p:tavLst>
                                    </p:anim>
                                  </p:childTnLst>
                                </p:cTn>
                              </p:par>
                            </p:childTnLst>
                          </p:cTn>
                        </p:par>
                        <p:par>
                          <p:cTn id="264" fill="hold">
                            <p:stCondLst>
                              <p:cond delay="246500"/>
                            </p:stCondLst>
                            <p:childTnLst>
                              <p:par>
                                <p:cTn id="265" presetID="23" presetClass="entr" presetSubtype="16" fill="hold" nodeType="afterEffect">
                                  <p:stCondLst>
                                    <p:cond delay="0"/>
                                  </p:stCondLst>
                                  <p:childTnLst>
                                    <p:set>
                                      <p:cBhvr>
                                        <p:cTn id="266" dur="1" fill="hold">
                                          <p:stCondLst>
                                            <p:cond delay="0"/>
                                          </p:stCondLst>
                                        </p:cTn>
                                        <p:tgtEl>
                                          <p:spTgt spid="129"/>
                                        </p:tgtEl>
                                        <p:attrNameLst>
                                          <p:attrName>style.visibility</p:attrName>
                                        </p:attrNameLst>
                                      </p:cBhvr>
                                      <p:to>
                                        <p:strVal val="visible"/>
                                      </p:to>
                                    </p:set>
                                    <p:anim calcmode="lin" valueType="num">
                                      <p:cBhvr additive="base">
                                        <p:cTn id="267" dur="5000"/>
                                        <p:tgtEl>
                                          <p:spTgt spid="129"/>
                                        </p:tgtEl>
                                        <p:attrNameLst>
                                          <p:attrName>ppt_w</p:attrName>
                                        </p:attrNameLst>
                                      </p:cBhvr>
                                      <p:tavLst>
                                        <p:tav tm="0">
                                          <p:val>
                                            <p:strVal val="0"/>
                                          </p:val>
                                        </p:tav>
                                        <p:tav tm="100000">
                                          <p:val>
                                            <p:strVal val="#ppt_w"/>
                                          </p:val>
                                        </p:tav>
                                      </p:tavLst>
                                    </p:anim>
                                    <p:anim calcmode="lin" valueType="num">
                                      <p:cBhvr additive="base">
                                        <p:cTn id="268" dur="5000"/>
                                        <p:tgtEl>
                                          <p:spTgt spid="129"/>
                                        </p:tgtEl>
                                        <p:attrNameLst>
                                          <p:attrName>ppt_h</p:attrName>
                                        </p:attrNameLst>
                                      </p:cBhvr>
                                      <p:tavLst>
                                        <p:tav tm="0">
                                          <p:val>
                                            <p:strVal val="0"/>
                                          </p:val>
                                        </p:tav>
                                        <p:tav tm="100000">
                                          <p:val>
                                            <p:strVal val="#ppt_h"/>
                                          </p:val>
                                        </p:tav>
                                      </p:tavLst>
                                    </p:anim>
                                  </p:childTnLst>
                                </p:cTn>
                              </p:par>
                            </p:childTnLst>
                          </p:cTn>
                        </p:par>
                        <p:par>
                          <p:cTn id="269" fill="hold">
                            <p:stCondLst>
                              <p:cond delay="251500"/>
                            </p:stCondLst>
                            <p:childTnLst>
                              <p:par>
                                <p:cTn id="270" presetID="23" presetClass="entr" presetSubtype="16" fill="hold" nodeType="afterEffect">
                                  <p:stCondLst>
                                    <p:cond delay="0"/>
                                  </p:stCondLst>
                                  <p:childTnLst>
                                    <p:set>
                                      <p:cBhvr>
                                        <p:cTn id="271" dur="1" fill="hold">
                                          <p:stCondLst>
                                            <p:cond delay="0"/>
                                          </p:stCondLst>
                                        </p:cTn>
                                        <p:tgtEl>
                                          <p:spTgt spid="130"/>
                                        </p:tgtEl>
                                        <p:attrNameLst>
                                          <p:attrName>style.visibility</p:attrName>
                                        </p:attrNameLst>
                                      </p:cBhvr>
                                      <p:to>
                                        <p:strVal val="visible"/>
                                      </p:to>
                                    </p:set>
                                    <p:anim calcmode="lin" valueType="num">
                                      <p:cBhvr additive="base">
                                        <p:cTn id="272" dur="5000"/>
                                        <p:tgtEl>
                                          <p:spTgt spid="130"/>
                                        </p:tgtEl>
                                        <p:attrNameLst>
                                          <p:attrName>ppt_w</p:attrName>
                                        </p:attrNameLst>
                                      </p:cBhvr>
                                      <p:tavLst>
                                        <p:tav tm="0">
                                          <p:val>
                                            <p:strVal val="0"/>
                                          </p:val>
                                        </p:tav>
                                        <p:tav tm="100000">
                                          <p:val>
                                            <p:strVal val="#ppt_w"/>
                                          </p:val>
                                        </p:tav>
                                      </p:tavLst>
                                    </p:anim>
                                    <p:anim calcmode="lin" valueType="num">
                                      <p:cBhvr additive="base">
                                        <p:cTn id="273" dur="5000"/>
                                        <p:tgtEl>
                                          <p:spTgt spid="130"/>
                                        </p:tgtEl>
                                        <p:attrNameLst>
                                          <p:attrName>ppt_h</p:attrName>
                                        </p:attrNameLst>
                                      </p:cBhvr>
                                      <p:tavLst>
                                        <p:tav tm="0">
                                          <p:val>
                                            <p:strVal val="0"/>
                                          </p:val>
                                        </p:tav>
                                        <p:tav tm="100000">
                                          <p:val>
                                            <p:strVal val="#ppt_h"/>
                                          </p:val>
                                        </p:tav>
                                      </p:tavLst>
                                    </p:anim>
                                  </p:childTnLst>
                                </p:cTn>
                              </p:par>
                            </p:childTnLst>
                          </p:cTn>
                        </p:par>
                        <p:par>
                          <p:cTn id="274" fill="hold">
                            <p:stCondLst>
                              <p:cond delay="256500"/>
                            </p:stCondLst>
                            <p:childTnLst>
                              <p:par>
                                <p:cTn id="275" presetID="23" presetClass="entr" presetSubtype="16" fill="hold" nodeType="afterEffect">
                                  <p:stCondLst>
                                    <p:cond delay="0"/>
                                  </p:stCondLst>
                                  <p:childTnLst>
                                    <p:set>
                                      <p:cBhvr>
                                        <p:cTn id="276" dur="1" fill="hold">
                                          <p:stCondLst>
                                            <p:cond delay="0"/>
                                          </p:stCondLst>
                                        </p:cTn>
                                        <p:tgtEl>
                                          <p:spTgt spid="131"/>
                                        </p:tgtEl>
                                        <p:attrNameLst>
                                          <p:attrName>style.visibility</p:attrName>
                                        </p:attrNameLst>
                                      </p:cBhvr>
                                      <p:to>
                                        <p:strVal val="visible"/>
                                      </p:to>
                                    </p:set>
                                    <p:anim calcmode="lin" valueType="num">
                                      <p:cBhvr additive="base">
                                        <p:cTn id="277" dur="5000"/>
                                        <p:tgtEl>
                                          <p:spTgt spid="131"/>
                                        </p:tgtEl>
                                        <p:attrNameLst>
                                          <p:attrName>ppt_w</p:attrName>
                                        </p:attrNameLst>
                                      </p:cBhvr>
                                      <p:tavLst>
                                        <p:tav tm="0">
                                          <p:val>
                                            <p:strVal val="0"/>
                                          </p:val>
                                        </p:tav>
                                        <p:tav tm="100000">
                                          <p:val>
                                            <p:strVal val="#ppt_w"/>
                                          </p:val>
                                        </p:tav>
                                      </p:tavLst>
                                    </p:anim>
                                    <p:anim calcmode="lin" valueType="num">
                                      <p:cBhvr additive="base">
                                        <p:cTn id="278" dur="5000"/>
                                        <p:tgtEl>
                                          <p:spTgt spid="131"/>
                                        </p:tgtEl>
                                        <p:attrNameLst>
                                          <p:attrName>ppt_h</p:attrName>
                                        </p:attrNameLst>
                                      </p:cBhvr>
                                      <p:tavLst>
                                        <p:tav tm="0">
                                          <p:val>
                                            <p:strVal val="0"/>
                                          </p:val>
                                        </p:tav>
                                        <p:tav tm="100000">
                                          <p:val>
                                            <p:strVal val="#ppt_h"/>
                                          </p:val>
                                        </p:tav>
                                      </p:tavLst>
                                    </p:anim>
                                  </p:childTnLst>
                                </p:cTn>
                              </p:par>
                            </p:childTnLst>
                          </p:cTn>
                        </p:par>
                        <p:par>
                          <p:cTn id="279" fill="hold">
                            <p:stCondLst>
                              <p:cond delay="261500"/>
                            </p:stCondLst>
                            <p:childTnLst>
                              <p:par>
                                <p:cTn id="280" presetID="23" presetClass="entr" presetSubtype="16" fill="hold" nodeType="afterEffect">
                                  <p:stCondLst>
                                    <p:cond delay="0"/>
                                  </p:stCondLst>
                                  <p:childTnLst>
                                    <p:set>
                                      <p:cBhvr>
                                        <p:cTn id="281" dur="1" fill="hold">
                                          <p:stCondLst>
                                            <p:cond delay="0"/>
                                          </p:stCondLst>
                                        </p:cTn>
                                        <p:tgtEl>
                                          <p:spTgt spid="113"/>
                                        </p:tgtEl>
                                        <p:attrNameLst>
                                          <p:attrName>style.visibility</p:attrName>
                                        </p:attrNameLst>
                                      </p:cBhvr>
                                      <p:to>
                                        <p:strVal val="visible"/>
                                      </p:to>
                                    </p:set>
                                    <p:anim calcmode="lin" valueType="num">
                                      <p:cBhvr additive="base">
                                        <p:cTn id="282" dur="5000"/>
                                        <p:tgtEl>
                                          <p:spTgt spid="113"/>
                                        </p:tgtEl>
                                        <p:attrNameLst>
                                          <p:attrName>ppt_w</p:attrName>
                                        </p:attrNameLst>
                                      </p:cBhvr>
                                      <p:tavLst>
                                        <p:tav tm="0">
                                          <p:val>
                                            <p:strVal val="0"/>
                                          </p:val>
                                        </p:tav>
                                        <p:tav tm="100000">
                                          <p:val>
                                            <p:strVal val="#ppt_w"/>
                                          </p:val>
                                        </p:tav>
                                      </p:tavLst>
                                    </p:anim>
                                    <p:anim calcmode="lin" valueType="num">
                                      <p:cBhvr additive="base">
                                        <p:cTn id="283" dur="5000"/>
                                        <p:tgtEl>
                                          <p:spTgt spid="113"/>
                                        </p:tgtEl>
                                        <p:attrNameLst>
                                          <p:attrName>ppt_h</p:attrName>
                                        </p:attrNameLst>
                                      </p:cBhvr>
                                      <p:tavLst>
                                        <p:tav tm="0">
                                          <p:val>
                                            <p:strVal val="0"/>
                                          </p:val>
                                        </p:tav>
                                        <p:tav tm="100000">
                                          <p:val>
                                            <p:strVal val="#ppt_h"/>
                                          </p:val>
                                        </p:tav>
                                      </p:tavLst>
                                    </p:anim>
                                  </p:childTnLst>
                                </p:cTn>
                              </p:par>
                            </p:childTnLst>
                          </p:cTn>
                        </p:par>
                        <p:par>
                          <p:cTn id="284" fill="hold">
                            <p:stCondLst>
                              <p:cond delay="266500"/>
                            </p:stCondLst>
                            <p:childTnLst>
                              <p:par>
                                <p:cTn id="285" presetID="23" presetClass="entr" presetSubtype="16" fill="hold" nodeType="afterEffect">
                                  <p:stCondLst>
                                    <p:cond delay="0"/>
                                  </p:stCondLst>
                                  <p:childTnLst>
                                    <p:set>
                                      <p:cBhvr>
                                        <p:cTn id="286" dur="1" fill="hold">
                                          <p:stCondLst>
                                            <p:cond delay="0"/>
                                          </p:stCondLst>
                                        </p:cTn>
                                        <p:tgtEl>
                                          <p:spTgt spid="137"/>
                                        </p:tgtEl>
                                        <p:attrNameLst>
                                          <p:attrName>style.visibility</p:attrName>
                                        </p:attrNameLst>
                                      </p:cBhvr>
                                      <p:to>
                                        <p:strVal val="visible"/>
                                      </p:to>
                                    </p:set>
                                    <p:anim calcmode="lin" valueType="num">
                                      <p:cBhvr additive="base">
                                        <p:cTn id="287" dur="5000"/>
                                        <p:tgtEl>
                                          <p:spTgt spid="137"/>
                                        </p:tgtEl>
                                        <p:attrNameLst>
                                          <p:attrName>ppt_w</p:attrName>
                                        </p:attrNameLst>
                                      </p:cBhvr>
                                      <p:tavLst>
                                        <p:tav tm="0">
                                          <p:val>
                                            <p:strVal val="0"/>
                                          </p:val>
                                        </p:tav>
                                        <p:tav tm="100000">
                                          <p:val>
                                            <p:strVal val="#ppt_w"/>
                                          </p:val>
                                        </p:tav>
                                      </p:tavLst>
                                    </p:anim>
                                    <p:anim calcmode="lin" valueType="num">
                                      <p:cBhvr additive="base">
                                        <p:cTn id="288" dur="5000"/>
                                        <p:tgtEl>
                                          <p:spTgt spid="137"/>
                                        </p:tgtEl>
                                        <p:attrNameLst>
                                          <p:attrName>ppt_h</p:attrName>
                                        </p:attrNameLst>
                                      </p:cBhvr>
                                      <p:tavLst>
                                        <p:tav tm="0">
                                          <p:val>
                                            <p:strVal val="0"/>
                                          </p:val>
                                        </p:tav>
                                        <p:tav tm="100000">
                                          <p:val>
                                            <p:strVal val="#ppt_h"/>
                                          </p:val>
                                        </p:tav>
                                      </p:tavLst>
                                    </p:anim>
                                  </p:childTnLst>
                                </p:cTn>
                              </p:par>
                            </p:childTnLst>
                          </p:cTn>
                        </p:par>
                        <p:par>
                          <p:cTn id="289" fill="hold">
                            <p:stCondLst>
                              <p:cond delay="271500"/>
                            </p:stCondLst>
                            <p:childTnLst>
                              <p:par>
                                <p:cTn id="290" presetID="23" presetClass="entr" presetSubtype="16" fill="hold" nodeType="afterEffect">
                                  <p:stCondLst>
                                    <p:cond delay="0"/>
                                  </p:stCondLst>
                                  <p:childTnLst>
                                    <p:set>
                                      <p:cBhvr>
                                        <p:cTn id="291" dur="1" fill="hold">
                                          <p:stCondLst>
                                            <p:cond delay="0"/>
                                          </p:stCondLst>
                                        </p:cTn>
                                        <p:tgtEl>
                                          <p:spTgt spid="138"/>
                                        </p:tgtEl>
                                        <p:attrNameLst>
                                          <p:attrName>style.visibility</p:attrName>
                                        </p:attrNameLst>
                                      </p:cBhvr>
                                      <p:to>
                                        <p:strVal val="visible"/>
                                      </p:to>
                                    </p:set>
                                    <p:anim calcmode="lin" valueType="num">
                                      <p:cBhvr additive="base">
                                        <p:cTn id="292" dur="5000"/>
                                        <p:tgtEl>
                                          <p:spTgt spid="138"/>
                                        </p:tgtEl>
                                        <p:attrNameLst>
                                          <p:attrName>ppt_w</p:attrName>
                                        </p:attrNameLst>
                                      </p:cBhvr>
                                      <p:tavLst>
                                        <p:tav tm="0">
                                          <p:val>
                                            <p:strVal val="0"/>
                                          </p:val>
                                        </p:tav>
                                        <p:tav tm="100000">
                                          <p:val>
                                            <p:strVal val="#ppt_w"/>
                                          </p:val>
                                        </p:tav>
                                      </p:tavLst>
                                    </p:anim>
                                    <p:anim calcmode="lin" valueType="num">
                                      <p:cBhvr additive="base">
                                        <p:cTn id="293" dur="5000"/>
                                        <p:tgtEl>
                                          <p:spTgt spid="138"/>
                                        </p:tgtEl>
                                        <p:attrNameLst>
                                          <p:attrName>ppt_h</p:attrName>
                                        </p:attrNameLst>
                                      </p:cBhvr>
                                      <p:tavLst>
                                        <p:tav tm="0">
                                          <p:val>
                                            <p:strVal val="0"/>
                                          </p:val>
                                        </p:tav>
                                        <p:tav tm="100000">
                                          <p:val>
                                            <p:strVal val="#ppt_h"/>
                                          </p:val>
                                        </p:tav>
                                      </p:tavLst>
                                    </p:anim>
                                  </p:childTnLst>
                                </p:cTn>
                              </p:par>
                            </p:childTnLst>
                          </p:cTn>
                        </p:par>
                        <p:par>
                          <p:cTn id="294" fill="hold">
                            <p:stCondLst>
                              <p:cond delay="276500"/>
                            </p:stCondLst>
                            <p:childTnLst>
                              <p:par>
                                <p:cTn id="295" presetID="23" presetClass="entr" presetSubtype="16" fill="hold" nodeType="afterEffect">
                                  <p:stCondLst>
                                    <p:cond delay="0"/>
                                  </p:stCondLst>
                                  <p:childTnLst>
                                    <p:set>
                                      <p:cBhvr>
                                        <p:cTn id="296" dur="1" fill="hold">
                                          <p:stCondLst>
                                            <p:cond delay="0"/>
                                          </p:stCondLst>
                                        </p:cTn>
                                        <p:tgtEl>
                                          <p:spTgt spid="139"/>
                                        </p:tgtEl>
                                        <p:attrNameLst>
                                          <p:attrName>style.visibility</p:attrName>
                                        </p:attrNameLst>
                                      </p:cBhvr>
                                      <p:to>
                                        <p:strVal val="visible"/>
                                      </p:to>
                                    </p:set>
                                    <p:anim calcmode="lin" valueType="num">
                                      <p:cBhvr additive="base">
                                        <p:cTn id="297" dur="5000"/>
                                        <p:tgtEl>
                                          <p:spTgt spid="139"/>
                                        </p:tgtEl>
                                        <p:attrNameLst>
                                          <p:attrName>ppt_w</p:attrName>
                                        </p:attrNameLst>
                                      </p:cBhvr>
                                      <p:tavLst>
                                        <p:tav tm="0">
                                          <p:val>
                                            <p:strVal val="0"/>
                                          </p:val>
                                        </p:tav>
                                        <p:tav tm="100000">
                                          <p:val>
                                            <p:strVal val="#ppt_w"/>
                                          </p:val>
                                        </p:tav>
                                      </p:tavLst>
                                    </p:anim>
                                    <p:anim calcmode="lin" valueType="num">
                                      <p:cBhvr additive="base">
                                        <p:cTn id="298" dur="5000"/>
                                        <p:tgtEl>
                                          <p:spTgt spid="139"/>
                                        </p:tgtEl>
                                        <p:attrNameLst>
                                          <p:attrName>ppt_h</p:attrName>
                                        </p:attrNameLst>
                                      </p:cBhvr>
                                      <p:tavLst>
                                        <p:tav tm="0">
                                          <p:val>
                                            <p:strVal val="0"/>
                                          </p:val>
                                        </p:tav>
                                        <p:tav tm="100000">
                                          <p:val>
                                            <p:strVal val="#ppt_h"/>
                                          </p:val>
                                        </p:tav>
                                      </p:tavLst>
                                    </p:anim>
                                  </p:childTnLst>
                                </p:cTn>
                              </p:par>
                            </p:childTnLst>
                          </p:cTn>
                        </p:par>
                        <p:par>
                          <p:cTn id="299" fill="hold">
                            <p:stCondLst>
                              <p:cond delay="281500"/>
                            </p:stCondLst>
                            <p:childTnLst>
                              <p:par>
                                <p:cTn id="300" presetID="23" presetClass="entr" presetSubtype="16" fill="hold" nodeType="afterEffect">
                                  <p:stCondLst>
                                    <p:cond delay="0"/>
                                  </p:stCondLst>
                                  <p:childTnLst>
                                    <p:set>
                                      <p:cBhvr>
                                        <p:cTn id="301" dur="1" fill="hold">
                                          <p:stCondLst>
                                            <p:cond delay="0"/>
                                          </p:stCondLst>
                                        </p:cTn>
                                        <p:tgtEl>
                                          <p:spTgt spid="140"/>
                                        </p:tgtEl>
                                        <p:attrNameLst>
                                          <p:attrName>style.visibility</p:attrName>
                                        </p:attrNameLst>
                                      </p:cBhvr>
                                      <p:to>
                                        <p:strVal val="visible"/>
                                      </p:to>
                                    </p:set>
                                    <p:anim calcmode="lin" valueType="num">
                                      <p:cBhvr additive="base">
                                        <p:cTn id="302" dur="5000"/>
                                        <p:tgtEl>
                                          <p:spTgt spid="140"/>
                                        </p:tgtEl>
                                        <p:attrNameLst>
                                          <p:attrName>ppt_w</p:attrName>
                                        </p:attrNameLst>
                                      </p:cBhvr>
                                      <p:tavLst>
                                        <p:tav tm="0">
                                          <p:val>
                                            <p:strVal val="0"/>
                                          </p:val>
                                        </p:tav>
                                        <p:tav tm="100000">
                                          <p:val>
                                            <p:strVal val="#ppt_w"/>
                                          </p:val>
                                        </p:tav>
                                      </p:tavLst>
                                    </p:anim>
                                    <p:anim calcmode="lin" valueType="num">
                                      <p:cBhvr additive="base">
                                        <p:cTn id="303" dur="5000"/>
                                        <p:tgtEl>
                                          <p:spTgt spid="140"/>
                                        </p:tgtEl>
                                        <p:attrNameLst>
                                          <p:attrName>ppt_h</p:attrName>
                                        </p:attrNameLst>
                                      </p:cBhvr>
                                      <p:tavLst>
                                        <p:tav tm="0">
                                          <p:val>
                                            <p:strVal val="0"/>
                                          </p:val>
                                        </p:tav>
                                        <p:tav tm="100000">
                                          <p:val>
                                            <p:strVal val="#ppt_h"/>
                                          </p:val>
                                        </p:tav>
                                      </p:tavLst>
                                    </p:anim>
                                  </p:childTnLst>
                                </p:cTn>
                              </p:par>
                            </p:childTnLst>
                          </p:cTn>
                        </p:par>
                        <p:par>
                          <p:cTn id="304" fill="hold">
                            <p:stCondLst>
                              <p:cond delay="286500"/>
                            </p:stCondLst>
                            <p:childTnLst>
                              <p:par>
                                <p:cTn id="305" presetID="23" presetClass="entr" presetSubtype="16" fill="hold" nodeType="afterEffect">
                                  <p:stCondLst>
                                    <p:cond delay="0"/>
                                  </p:stCondLst>
                                  <p:childTnLst>
                                    <p:set>
                                      <p:cBhvr>
                                        <p:cTn id="306" dur="1" fill="hold">
                                          <p:stCondLst>
                                            <p:cond delay="0"/>
                                          </p:stCondLst>
                                        </p:cTn>
                                        <p:tgtEl>
                                          <p:spTgt spid="142"/>
                                        </p:tgtEl>
                                        <p:attrNameLst>
                                          <p:attrName>style.visibility</p:attrName>
                                        </p:attrNameLst>
                                      </p:cBhvr>
                                      <p:to>
                                        <p:strVal val="visible"/>
                                      </p:to>
                                    </p:set>
                                    <p:anim calcmode="lin" valueType="num">
                                      <p:cBhvr additive="base">
                                        <p:cTn id="307" dur="5000"/>
                                        <p:tgtEl>
                                          <p:spTgt spid="142"/>
                                        </p:tgtEl>
                                        <p:attrNameLst>
                                          <p:attrName>ppt_w</p:attrName>
                                        </p:attrNameLst>
                                      </p:cBhvr>
                                      <p:tavLst>
                                        <p:tav tm="0">
                                          <p:val>
                                            <p:strVal val="0"/>
                                          </p:val>
                                        </p:tav>
                                        <p:tav tm="100000">
                                          <p:val>
                                            <p:strVal val="#ppt_w"/>
                                          </p:val>
                                        </p:tav>
                                      </p:tavLst>
                                    </p:anim>
                                    <p:anim calcmode="lin" valueType="num">
                                      <p:cBhvr additive="base">
                                        <p:cTn id="308" dur="5000"/>
                                        <p:tgtEl>
                                          <p:spTgt spid="142"/>
                                        </p:tgtEl>
                                        <p:attrNameLst>
                                          <p:attrName>ppt_h</p:attrName>
                                        </p:attrNameLst>
                                      </p:cBhvr>
                                      <p:tavLst>
                                        <p:tav tm="0">
                                          <p:val>
                                            <p:strVal val="0"/>
                                          </p:val>
                                        </p:tav>
                                        <p:tav tm="100000">
                                          <p:val>
                                            <p:strVal val="#ppt_h"/>
                                          </p:val>
                                        </p:tav>
                                      </p:tavLst>
                                    </p:anim>
                                  </p:childTnLst>
                                </p:cTn>
                              </p:par>
                            </p:childTnLst>
                          </p:cTn>
                        </p:par>
                        <p:par>
                          <p:cTn id="309" fill="hold">
                            <p:stCondLst>
                              <p:cond delay="291500"/>
                            </p:stCondLst>
                            <p:childTnLst>
                              <p:par>
                                <p:cTn id="310" presetID="23" presetClass="entr" presetSubtype="16" fill="hold" nodeType="afterEffect">
                                  <p:stCondLst>
                                    <p:cond delay="0"/>
                                  </p:stCondLst>
                                  <p:childTnLst>
                                    <p:set>
                                      <p:cBhvr>
                                        <p:cTn id="311" dur="1" fill="hold">
                                          <p:stCondLst>
                                            <p:cond delay="0"/>
                                          </p:stCondLst>
                                        </p:cTn>
                                        <p:tgtEl>
                                          <p:spTgt spid="112"/>
                                        </p:tgtEl>
                                        <p:attrNameLst>
                                          <p:attrName>style.visibility</p:attrName>
                                        </p:attrNameLst>
                                      </p:cBhvr>
                                      <p:to>
                                        <p:strVal val="visible"/>
                                      </p:to>
                                    </p:set>
                                    <p:anim calcmode="lin" valueType="num">
                                      <p:cBhvr additive="base">
                                        <p:cTn id="312" dur="5000"/>
                                        <p:tgtEl>
                                          <p:spTgt spid="112"/>
                                        </p:tgtEl>
                                        <p:attrNameLst>
                                          <p:attrName>ppt_w</p:attrName>
                                        </p:attrNameLst>
                                      </p:cBhvr>
                                      <p:tavLst>
                                        <p:tav tm="0">
                                          <p:val>
                                            <p:strVal val="0"/>
                                          </p:val>
                                        </p:tav>
                                        <p:tav tm="100000">
                                          <p:val>
                                            <p:strVal val="#ppt_w"/>
                                          </p:val>
                                        </p:tav>
                                      </p:tavLst>
                                    </p:anim>
                                    <p:anim calcmode="lin" valueType="num">
                                      <p:cBhvr additive="base">
                                        <p:cTn id="313" dur="5000"/>
                                        <p:tgtEl>
                                          <p:spTgt spid="112"/>
                                        </p:tgtEl>
                                        <p:attrNameLst>
                                          <p:attrName>ppt_h</p:attrName>
                                        </p:attrNameLst>
                                      </p:cBhvr>
                                      <p:tavLst>
                                        <p:tav tm="0">
                                          <p:val>
                                            <p:strVal val="0"/>
                                          </p:val>
                                        </p:tav>
                                        <p:tav tm="100000">
                                          <p:val>
                                            <p:strVal val="#ppt_h"/>
                                          </p:val>
                                        </p:tav>
                                      </p:tavLst>
                                    </p:anim>
                                  </p:childTnLst>
                                </p:cTn>
                              </p:par>
                            </p:childTnLst>
                          </p:cTn>
                        </p:par>
                        <p:par>
                          <p:cTn id="314" fill="hold">
                            <p:stCondLst>
                              <p:cond delay="296500"/>
                            </p:stCondLst>
                            <p:childTnLst>
                              <p:par>
                                <p:cTn id="315" presetID="23" presetClass="entr" presetSubtype="16" fill="hold" nodeType="afterEffect">
                                  <p:stCondLst>
                                    <p:cond delay="0"/>
                                  </p:stCondLst>
                                  <p:childTnLst>
                                    <p:set>
                                      <p:cBhvr>
                                        <p:cTn id="316" dur="1" fill="hold">
                                          <p:stCondLst>
                                            <p:cond delay="0"/>
                                          </p:stCondLst>
                                        </p:cTn>
                                        <p:tgtEl>
                                          <p:spTgt spid="132"/>
                                        </p:tgtEl>
                                        <p:attrNameLst>
                                          <p:attrName>style.visibility</p:attrName>
                                        </p:attrNameLst>
                                      </p:cBhvr>
                                      <p:to>
                                        <p:strVal val="visible"/>
                                      </p:to>
                                    </p:set>
                                    <p:anim calcmode="lin" valueType="num">
                                      <p:cBhvr additive="base">
                                        <p:cTn id="317" dur="5000"/>
                                        <p:tgtEl>
                                          <p:spTgt spid="132"/>
                                        </p:tgtEl>
                                        <p:attrNameLst>
                                          <p:attrName>ppt_w</p:attrName>
                                        </p:attrNameLst>
                                      </p:cBhvr>
                                      <p:tavLst>
                                        <p:tav tm="0">
                                          <p:val>
                                            <p:strVal val="0"/>
                                          </p:val>
                                        </p:tav>
                                        <p:tav tm="100000">
                                          <p:val>
                                            <p:strVal val="#ppt_w"/>
                                          </p:val>
                                        </p:tav>
                                      </p:tavLst>
                                    </p:anim>
                                    <p:anim calcmode="lin" valueType="num">
                                      <p:cBhvr additive="base">
                                        <p:cTn id="318" dur="5000"/>
                                        <p:tgtEl>
                                          <p:spTgt spid="132"/>
                                        </p:tgtEl>
                                        <p:attrNameLst>
                                          <p:attrName>ppt_h</p:attrName>
                                        </p:attrNameLst>
                                      </p:cBhvr>
                                      <p:tavLst>
                                        <p:tav tm="0">
                                          <p:val>
                                            <p:strVal val="0"/>
                                          </p:val>
                                        </p:tav>
                                        <p:tav tm="100000">
                                          <p:val>
                                            <p:strVal val="#ppt_h"/>
                                          </p:val>
                                        </p:tav>
                                      </p:tavLst>
                                    </p:anim>
                                  </p:childTnLst>
                                </p:cTn>
                              </p:par>
                            </p:childTnLst>
                          </p:cTn>
                        </p:par>
                        <p:par>
                          <p:cTn id="319" fill="hold">
                            <p:stCondLst>
                              <p:cond delay="301500"/>
                            </p:stCondLst>
                            <p:childTnLst>
                              <p:par>
                                <p:cTn id="320" presetID="23" presetClass="entr" presetSubtype="16" fill="hold" nodeType="afterEffect">
                                  <p:stCondLst>
                                    <p:cond delay="0"/>
                                  </p:stCondLst>
                                  <p:childTnLst>
                                    <p:set>
                                      <p:cBhvr>
                                        <p:cTn id="321" dur="1" fill="hold">
                                          <p:stCondLst>
                                            <p:cond delay="0"/>
                                          </p:stCondLst>
                                        </p:cTn>
                                        <p:tgtEl>
                                          <p:spTgt spid="133"/>
                                        </p:tgtEl>
                                        <p:attrNameLst>
                                          <p:attrName>style.visibility</p:attrName>
                                        </p:attrNameLst>
                                      </p:cBhvr>
                                      <p:to>
                                        <p:strVal val="visible"/>
                                      </p:to>
                                    </p:set>
                                    <p:anim calcmode="lin" valueType="num">
                                      <p:cBhvr additive="base">
                                        <p:cTn id="322" dur="5000"/>
                                        <p:tgtEl>
                                          <p:spTgt spid="133"/>
                                        </p:tgtEl>
                                        <p:attrNameLst>
                                          <p:attrName>ppt_w</p:attrName>
                                        </p:attrNameLst>
                                      </p:cBhvr>
                                      <p:tavLst>
                                        <p:tav tm="0">
                                          <p:val>
                                            <p:strVal val="0"/>
                                          </p:val>
                                        </p:tav>
                                        <p:tav tm="100000">
                                          <p:val>
                                            <p:strVal val="#ppt_w"/>
                                          </p:val>
                                        </p:tav>
                                      </p:tavLst>
                                    </p:anim>
                                    <p:anim calcmode="lin" valueType="num">
                                      <p:cBhvr additive="base">
                                        <p:cTn id="323" dur="5000"/>
                                        <p:tgtEl>
                                          <p:spTgt spid="133"/>
                                        </p:tgtEl>
                                        <p:attrNameLst>
                                          <p:attrName>ppt_h</p:attrName>
                                        </p:attrNameLst>
                                      </p:cBhvr>
                                      <p:tavLst>
                                        <p:tav tm="0">
                                          <p:val>
                                            <p:strVal val="0"/>
                                          </p:val>
                                        </p:tav>
                                        <p:tav tm="100000">
                                          <p:val>
                                            <p:strVal val="#ppt_h"/>
                                          </p:val>
                                        </p:tav>
                                      </p:tavLst>
                                    </p:anim>
                                  </p:childTnLst>
                                </p:cTn>
                              </p:par>
                            </p:childTnLst>
                          </p:cTn>
                        </p:par>
                        <p:par>
                          <p:cTn id="324" fill="hold">
                            <p:stCondLst>
                              <p:cond delay="306500"/>
                            </p:stCondLst>
                            <p:childTnLst>
                              <p:par>
                                <p:cTn id="325" presetID="23" presetClass="entr" presetSubtype="16" fill="hold" nodeType="afterEffect">
                                  <p:stCondLst>
                                    <p:cond delay="0"/>
                                  </p:stCondLst>
                                  <p:childTnLst>
                                    <p:set>
                                      <p:cBhvr>
                                        <p:cTn id="326" dur="1" fill="hold">
                                          <p:stCondLst>
                                            <p:cond delay="0"/>
                                          </p:stCondLst>
                                        </p:cTn>
                                        <p:tgtEl>
                                          <p:spTgt spid="134"/>
                                        </p:tgtEl>
                                        <p:attrNameLst>
                                          <p:attrName>style.visibility</p:attrName>
                                        </p:attrNameLst>
                                      </p:cBhvr>
                                      <p:to>
                                        <p:strVal val="visible"/>
                                      </p:to>
                                    </p:set>
                                    <p:anim calcmode="lin" valueType="num">
                                      <p:cBhvr additive="base">
                                        <p:cTn id="327" dur="5000"/>
                                        <p:tgtEl>
                                          <p:spTgt spid="134"/>
                                        </p:tgtEl>
                                        <p:attrNameLst>
                                          <p:attrName>ppt_w</p:attrName>
                                        </p:attrNameLst>
                                      </p:cBhvr>
                                      <p:tavLst>
                                        <p:tav tm="0">
                                          <p:val>
                                            <p:strVal val="0"/>
                                          </p:val>
                                        </p:tav>
                                        <p:tav tm="100000">
                                          <p:val>
                                            <p:strVal val="#ppt_w"/>
                                          </p:val>
                                        </p:tav>
                                      </p:tavLst>
                                    </p:anim>
                                    <p:anim calcmode="lin" valueType="num">
                                      <p:cBhvr additive="base">
                                        <p:cTn id="328" dur="5000"/>
                                        <p:tgtEl>
                                          <p:spTgt spid="134"/>
                                        </p:tgtEl>
                                        <p:attrNameLst>
                                          <p:attrName>ppt_h</p:attrName>
                                        </p:attrNameLst>
                                      </p:cBhvr>
                                      <p:tavLst>
                                        <p:tav tm="0">
                                          <p:val>
                                            <p:strVal val="0"/>
                                          </p:val>
                                        </p:tav>
                                        <p:tav tm="100000">
                                          <p:val>
                                            <p:strVal val="#ppt_h"/>
                                          </p:val>
                                        </p:tav>
                                      </p:tavLst>
                                    </p:anim>
                                  </p:childTnLst>
                                </p:cTn>
                              </p:par>
                            </p:childTnLst>
                          </p:cTn>
                        </p:par>
                        <p:par>
                          <p:cTn id="329" fill="hold">
                            <p:stCondLst>
                              <p:cond delay="311500"/>
                            </p:stCondLst>
                            <p:childTnLst>
                              <p:par>
                                <p:cTn id="330" presetID="23" presetClass="entr" presetSubtype="16" fill="hold" nodeType="afterEffect">
                                  <p:stCondLst>
                                    <p:cond delay="0"/>
                                  </p:stCondLst>
                                  <p:childTnLst>
                                    <p:set>
                                      <p:cBhvr>
                                        <p:cTn id="331" dur="1" fill="hold">
                                          <p:stCondLst>
                                            <p:cond delay="0"/>
                                          </p:stCondLst>
                                        </p:cTn>
                                        <p:tgtEl>
                                          <p:spTgt spid="135"/>
                                        </p:tgtEl>
                                        <p:attrNameLst>
                                          <p:attrName>style.visibility</p:attrName>
                                        </p:attrNameLst>
                                      </p:cBhvr>
                                      <p:to>
                                        <p:strVal val="visible"/>
                                      </p:to>
                                    </p:set>
                                    <p:anim calcmode="lin" valueType="num">
                                      <p:cBhvr additive="base">
                                        <p:cTn id="332" dur="5000"/>
                                        <p:tgtEl>
                                          <p:spTgt spid="135"/>
                                        </p:tgtEl>
                                        <p:attrNameLst>
                                          <p:attrName>ppt_w</p:attrName>
                                        </p:attrNameLst>
                                      </p:cBhvr>
                                      <p:tavLst>
                                        <p:tav tm="0">
                                          <p:val>
                                            <p:strVal val="0"/>
                                          </p:val>
                                        </p:tav>
                                        <p:tav tm="100000">
                                          <p:val>
                                            <p:strVal val="#ppt_w"/>
                                          </p:val>
                                        </p:tav>
                                      </p:tavLst>
                                    </p:anim>
                                    <p:anim calcmode="lin" valueType="num">
                                      <p:cBhvr additive="base">
                                        <p:cTn id="333" dur="5000"/>
                                        <p:tgtEl>
                                          <p:spTgt spid="135"/>
                                        </p:tgtEl>
                                        <p:attrNameLst>
                                          <p:attrName>ppt_h</p:attrName>
                                        </p:attrNameLst>
                                      </p:cBhvr>
                                      <p:tavLst>
                                        <p:tav tm="0">
                                          <p:val>
                                            <p:strVal val="0"/>
                                          </p:val>
                                        </p:tav>
                                        <p:tav tm="100000">
                                          <p:val>
                                            <p:strVal val="#ppt_h"/>
                                          </p:val>
                                        </p:tav>
                                      </p:tavLst>
                                    </p:anim>
                                  </p:childTnLst>
                                </p:cTn>
                              </p:par>
                            </p:childTnLst>
                          </p:cTn>
                        </p:par>
                        <p:par>
                          <p:cTn id="334" fill="hold">
                            <p:stCondLst>
                              <p:cond delay="316500"/>
                            </p:stCondLst>
                            <p:childTnLst>
                              <p:par>
                                <p:cTn id="335" presetID="23" presetClass="entr" presetSubtype="16" fill="hold" nodeType="afterEffect">
                                  <p:stCondLst>
                                    <p:cond delay="0"/>
                                  </p:stCondLst>
                                  <p:childTnLst>
                                    <p:set>
                                      <p:cBhvr>
                                        <p:cTn id="336" dur="1" fill="hold">
                                          <p:stCondLst>
                                            <p:cond delay="0"/>
                                          </p:stCondLst>
                                        </p:cTn>
                                        <p:tgtEl>
                                          <p:spTgt spid="136"/>
                                        </p:tgtEl>
                                        <p:attrNameLst>
                                          <p:attrName>style.visibility</p:attrName>
                                        </p:attrNameLst>
                                      </p:cBhvr>
                                      <p:to>
                                        <p:strVal val="visible"/>
                                      </p:to>
                                    </p:set>
                                    <p:anim calcmode="lin" valueType="num">
                                      <p:cBhvr additive="base">
                                        <p:cTn id="337" dur="5000"/>
                                        <p:tgtEl>
                                          <p:spTgt spid="136"/>
                                        </p:tgtEl>
                                        <p:attrNameLst>
                                          <p:attrName>ppt_w</p:attrName>
                                        </p:attrNameLst>
                                      </p:cBhvr>
                                      <p:tavLst>
                                        <p:tav tm="0">
                                          <p:val>
                                            <p:strVal val="0"/>
                                          </p:val>
                                        </p:tav>
                                        <p:tav tm="100000">
                                          <p:val>
                                            <p:strVal val="#ppt_w"/>
                                          </p:val>
                                        </p:tav>
                                      </p:tavLst>
                                    </p:anim>
                                    <p:anim calcmode="lin" valueType="num">
                                      <p:cBhvr additive="base">
                                        <p:cTn id="338" dur="5000"/>
                                        <p:tgtEl>
                                          <p:spTgt spid="13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0"/>
        <p:cNvGrpSpPr/>
        <p:nvPr/>
      </p:nvGrpSpPr>
      <p:grpSpPr>
        <a:xfrm>
          <a:off x="0" y="0"/>
          <a:ext cx="0" cy="0"/>
          <a:chOff x="0" y="0"/>
          <a:chExt cx="0" cy="0"/>
        </a:xfrm>
      </p:grpSpPr>
      <p:pic>
        <p:nvPicPr>
          <p:cNvPr id="151" name="Google Shape;151;p18"/>
          <p:cNvPicPr preferRelativeResize="0"/>
          <p:nvPr/>
        </p:nvPicPr>
        <p:blipFill>
          <a:blip r:embed="rId3">
            <a:alphaModFix amt="26000"/>
          </a:blip>
          <a:stretch>
            <a:fillRect/>
          </a:stretch>
        </p:blipFill>
        <p:spPr>
          <a:xfrm>
            <a:off x="716258" y="0"/>
            <a:ext cx="7711485" cy="5143501"/>
          </a:xfrm>
          <a:prstGeom prst="rect">
            <a:avLst/>
          </a:prstGeom>
          <a:noFill/>
          <a:ln>
            <a:noFill/>
          </a:ln>
        </p:spPr>
      </p:pic>
      <p:sp>
        <p:nvSpPr>
          <p:cNvPr id="152" name="Google Shape;152;p18"/>
          <p:cNvSpPr txBox="1"/>
          <p:nvPr/>
        </p:nvSpPr>
        <p:spPr>
          <a:xfrm>
            <a:off x="2432700" y="579400"/>
            <a:ext cx="48399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a:t>For More Information</a:t>
            </a:r>
            <a:endParaRPr sz="3800"/>
          </a:p>
        </p:txBody>
      </p:sp>
      <p:sp>
        <p:nvSpPr>
          <p:cNvPr id="153" name="Google Shape;153;p18"/>
          <p:cNvSpPr txBox="1"/>
          <p:nvPr/>
        </p:nvSpPr>
        <p:spPr>
          <a:xfrm>
            <a:off x="1083150" y="1575300"/>
            <a:ext cx="6977700" cy="17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a:latin typeface="Impact"/>
                <a:ea typeface="Impact"/>
                <a:cs typeface="Impact"/>
                <a:sym typeface="Impact"/>
              </a:rPr>
              <a:t>http://www.tenderloinmuseum.org/</a:t>
            </a:r>
            <a:endParaRPr sz="3600">
              <a:latin typeface="Impact"/>
              <a:ea typeface="Impact"/>
              <a:cs typeface="Impact"/>
              <a:sym typeface="Impact"/>
            </a:endParaRPr>
          </a:p>
          <a:p>
            <a:pPr marL="0" lvl="0" indent="0" algn="l" rtl="0">
              <a:spcBef>
                <a:spcPts val="0"/>
              </a:spcBef>
              <a:spcAft>
                <a:spcPts val="0"/>
              </a:spcAft>
              <a:buNone/>
            </a:pPr>
            <a:endParaRPr sz="3600">
              <a:solidFill>
                <a:srgbClr val="FF0000"/>
              </a:solidFill>
              <a:latin typeface="Impact"/>
              <a:ea typeface="Impact"/>
              <a:cs typeface="Impact"/>
              <a:sym typeface="Impact"/>
            </a:endParaRPr>
          </a:p>
          <a:p>
            <a:pPr marL="0" lvl="0" indent="0" algn="l" rtl="0">
              <a:spcBef>
                <a:spcPts val="0"/>
              </a:spcBef>
              <a:spcAft>
                <a:spcPts val="0"/>
              </a:spcAft>
              <a:buClr>
                <a:schemeClr val="dk1"/>
              </a:buClr>
              <a:buSzPts val="1100"/>
              <a:buFont typeface="Arial"/>
              <a:buNone/>
            </a:pPr>
            <a:r>
              <a:rPr lang="en-GB" sz="3600" b="1">
                <a:latin typeface="Impact"/>
                <a:ea typeface="Impact"/>
                <a:cs typeface="Impact"/>
                <a:sym typeface="Impact"/>
              </a:rPr>
              <a:t>http://www.glbtqarchive.com/</a:t>
            </a:r>
            <a:endParaRPr sz="3600" b="1">
              <a:latin typeface="Impact"/>
              <a:ea typeface="Impact"/>
              <a:cs typeface="Impact"/>
              <a:sym typeface="Impact"/>
            </a:endParaRPr>
          </a:p>
          <a:p>
            <a:pPr marL="0" lvl="0" indent="0" algn="l" rtl="0">
              <a:spcBef>
                <a:spcPts val="0"/>
              </a:spcBef>
              <a:spcAft>
                <a:spcPts val="0"/>
              </a:spcAft>
              <a:buClr>
                <a:schemeClr val="dk1"/>
              </a:buClr>
              <a:buSzPts val="1100"/>
              <a:buFont typeface="Arial"/>
              <a:buNone/>
            </a:pPr>
            <a:endParaRPr sz="3600">
              <a:solidFill>
                <a:srgbClr val="FF0000"/>
              </a:solidFill>
              <a:latin typeface="Impact"/>
              <a:ea typeface="Impact"/>
              <a:cs typeface="Impact"/>
              <a:sym typeface="Impact"/>
            </a:endParaRPr>
          </a:p>
          <a:p>
            <a:pPr marL="0" lvl="0" indent="0" algn="l" rtl="0">
              <a:spcBef>
                <a:spcPts val="0"/>
              </a:spcBef>
              <a:spcAft>
                <a:spcPts val="0"/>
              </a:spcAft>
              <a:buNone/>
            </a:pPr>
            <a:endParaRPr sz="3600">
              <a:solidFill>
                <a:srgbClr val="FF0000"/>
              </a:solidFill>
              <a:latin typeface="Impact"/>
              <a:ea typeface="Impact"/>
              <a:cs typeface="Impact"/>
              <a:sym typeface="Impact"/>
            </a:endParaRPr>
          </a:p>
        </p:txBody>
      </p:sp>
      <p:sp>
        <p:nvSpPr>
          <p:cNvPr id="154" name="Google Shape;154;p18"/>
          <p:cNvSpPr txBox="1"/>
          <p:nvPr/>
        </p:nvSpPr>
        <p:spPr>
          <a:xfrm>
            <a:off x="2298600" y="3580525"/>
            <a:ext cx="4546800" cy="12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Email: </a:t>
            </a:r>
            <a:r>
              <a:rPr lang="en-GB" u="sng">
                <a:solidFill>
                  <a:schemeClr val="hlink"/>
                </a:solidFill>
                <a:hlinkClick r:id="rId4"/>
              </a:rPr>
              <a:t>miki@pdxwit.org</a:t>
            </a:r>
            <a:endParaRPr/>
          </a:p>
          <a:p>
            <a:pPr marL="0" lvl="0" indent="0" algn="l" rtl="0">
              <a:spcBef>
                <a:spcPts val="0"/>
              </a:spcBef>
              <a:spcAft>
                <a:spcPts val="0"/>
              </a:spcAft>
              <a:buNone/>
            </a:pPr>
            <a:r>
              <a:rPr lang="en-GB"/>
              <a:t>Twitter: @theDawgCr8</a:t>
            </a:r>
            <a:endParaRPr/>
          </a:p>
          <a:p>
            <a:pPr marL="0" lvl="0" indent="0" algn="l" rtl="0">
              <a:spcBef>
                <a:spcPts val="0"/>
              </a:spcBef>
              <a:spcAft>
                <a:spcPts val="0"/>
              </a:spcAft>
              <a:buNone/>
            </a:pPr>
            <a:r>
              <a:rPr lang="en-GB"/>
              <a:t>LinkedIn: </a:t>
            </a:r>
            <a:r>
              <a:rPr lang="en-GB" u="sng">
                <a:solidFill>
                  <a:schemeClr val="hlink"/>
                </a:solidFill>
                <a:hlinkClick r:id="rId5"/>
              </a:rPr>
              <a:t>https://www.linkedin.com/in/mikide</a:t>
            </a:r>
            <a:endParaRPr/>
          </a:p>
          <a:p>
            <a:pPr marL="0" lvl="0" indent="0" algn="l" rtl="0">
              <a:spcBef>
                <a:spcPts val="0"/>
              </a:spcBef>
              <a:spcAft>
                <a:spcPts val="0"/>
              </a:spcAft>
              <a:buNone/>
            </a:pPr>
            <a:r>
              <a:rPr lang="en-GB"/>
              <a:t>Wordpress: </a:t>
            </a:r>
            <a:r>
              <a:rPr lang="en-GB" u="sng">
                <a:solidFill>
                  <a:schemeClr val="hlink"/>
                </a:solidFill>
                <a:hlinkClick r:id="rId6"/>
              </a:rPr>
              <a:t>https://secprincessmikid.wordpress.com/</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0"/>
                                        <p:tgtEl>
                                          <p:spTgt spid="152"/>
                                        </p:tgtEl>
                                      </p:cBhvr>
                                    </p:animEffect>
                                  </p:childTnLst>
                                </p:cTn>
                              </p:par>
                            </p:childTnLst>
                          </p:cTn>
                        </p:par>
                        <p:par>
                          <p:cTn id="8" fill="hold">
                            <p:stCondLst>
                              <p:cond delay="5000"/>
                            </p:stCondLst>
                            <p:childTnLst>
                              <p:par>
                                <p:cTn id="9" presetID="23" presetClass="entr" presetSubtype="1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5000"/>
                                        <p:tgtEl>
                                          <p:spTgt spid="153"/>
                                        </p:tgtEl>
                                        <p:attrNameLst>
                                          <p:attrName>ppt_w</p:attrName>
                                        </p:attrNameLst>
                                      </p:cBhvr>
                                      <p:tavLst>
                                        <p:tav tm="0">
                                          <p:val>
                                            <p:strVal val="0"/>
                                          </p:val>
                                        </p:tav>
                                        <p:tav tm="100000">
                                          <p:val>
                                            <p:strVal val="#ppt_w"/>
                                          </p:val>
                                        </p:tav>
                                      </p:tavLst>
                                    </p:anim>
                                    <p:anim calcmode="lin" valueType="num">
                                      <p:cBhvr additive="base">
                                        <p:cTn id="12" dur="5000"/>
                                        <p:tgtEl>
                                          <p:spTgt spid="15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Takeaways</a:t>
            </a:r>
            <a:endParaRPr dirty="0"/>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a:t>Remember Pride was a protest movement to bring LGBTQ rights to us all, not parties, parades, flags or corporate slogans</a:t>
            </a:r>
          </a:p>
          <a:p>
            <a:pPr marL="285750" indent="-285750">
              <a:spcAft>
                <a:spcPts val="1600"/>
              </a:spcAft>
            </a:pPr>
            <a:r>
              <a:rPr lang="en-US" dirty="0"/>
              <a:t>All people, I mean everyone, are not about single issues</a:t>
            </a:r>
          </a:p>
          <a:p>
            <a:pPr marL="285750" indent="-285750">
              <a:spcAft>
                <a:spcPts val="1600"/>
              </a:spcAft>
            </a:pPr>
            <a:r>
              <a:rPr lang="en-US" dirty="0"/>
              <a:t>Everyone has a different journey and you may never know what they have endured to get to where they are today</a:t>
            </a:r>
          </a:p>
          <a:p>
            <a:pPr marL="285750" indent="-285750">
              <a:spcAft>
                <a:spcPts val="1600"/>
              </a:spcAft>
            </a:pPr>
            <a:r>
              <a:rPr lang="en-US" dirty="0"/>
              <a:t>Everyone deserves to be treated with empathy and compassion</a:t>
            </a:r>
          </a:p>
          <a:p>
            <a:pPr marL="285750" indent="-285750">
              <a:spcAft>
                <a:spcPts val="1600"/>
              </a:spcAft>
            </a:pPr>
            <a:r>
              <a:rPr lang="en-US" dirty="0"/>
              <a:t>We are all more than our labels, labels only describe what we choose to expose to others</a:t>
            </a:r>
            <a:endParaRPr dirty="0"/>
          </a:p>
        </p:txBody>
      </p:sp>
    </p:spTree>
    <p:extLst>
      <p:ext uri="{BB962C8B-B14F-4D97-AF65-F5344CB8AC3E}">
        <p14:creationId xmlns:p14="http://schemas.microsoft.com/office/powerpoint/2010/main" val="122346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CDD2782A-3BFE-F94A-8298-C374511E4819}"/>
              </a:ext>
            </a:extLst>
          </p:cNvPr>
          <p:cNvPicPr>
            <a:picLocks noChangeAspect="1"/>
          </p:cNvPicPr>
          <p:nvPr/>
        </p:nvPicPr>
        <p:blipFill>
          <a:blip r:embed="rId3">
            <a:alphaModFix amt="20000"/>
          </a:blip>
          <a:stretch>
            <a:fillRect/>
          </a:stretch>
        </p:blipFill>
        <p:spPr>
          <a:xfrm rot="16200000">
            <a:off x="2000250" y="642938"/>
            <a:ext cx="5143500" cy="3857625"/>
          </a:xfrm>
          <a:prstGeom prst="rect">
            <a:avLst/>
          </a:prstGeom>
        </p:spPr>
      </p:pic>
      <p:sp>
        <p:nvSpPr>
          <p:cNvPr id="132" name="Google Shape;132;p2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3600" dirty="0"/>
              <a:t>ABOVE ALL</a:t>
            </a:r>
          </a:p>
          <a:p>
            <a:pPr marL="0" lvl="0" indent="0" algn="ctr" rtl="0">
              <a:spcBef>
                <a:spcPts val="0"/>
              </a:spcBef>
              <a:spcAft>
                <a:spcPts val="1600"/>
              </a:spcAft>
              <a:buNone/>
            </a:pPr>
            <a:endParaRPr lang="en-US" sz="3600" dirty="0"/>
          </a:p>
          <a:p>
            <a:pPr marL="0" lvl="0" indent="0" algn="ctr" rtl="0">
              <a:spcBef>
                <a:spcPts val="0"/>
              </a:spcBef>
              <a:spcAft>
                <a:spcPts val="1600"/>
              </a:spcAft>
              <a:buNone/>
            </a:pPr>
            <a:r>
              <a:rPr lang="en-US" sz="3600" dirty="0"/>
              <a:t>Everyone is more than their pronouns</a:t>
            </a:r>
          </a:p>
        </p:txBody>
      </p:sp>
    </p:spTree>
    <p:extLst>
      <p:ext uri="{BB962C8B-B14F-4D97-AF65-F5344CB8AC3E}">
        <p14:creationId xmlns:p14="http://schemas.microsoft.com/office/powerpoint/2010/main" val="173612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8"/>
        <p:cNvGrpSpPr/>
        <p:nvPr/>
      </p:nvGrpSpPr>
      <p:grpSpPr>
        <a:xfrm>
          <a:off x="0" y="0"/>
          <a:ext cx="0" cy="0"/>
          <a:chOff x="0" y="0"/>
          <a:chExt cx="0" cy="0"/>
        </a:xfrm>
      </p:grpSpPr>
      <p:pic>
        <p:nvPicPr>
          <p:cNvPr id="3" name="Picture 2">
            <a:extLst>
              <a:ext uri="{FF2B5EF4-FFF2-40B4-BE49-F238E27FC236}">
                <a16:creationId xmlns:a16="http://schemas.microsoft.com/office/drawing/2014/main" id="{0B6A815F-029A-2B4E-9AD6-C24E44A10C60}"/>
              </a:ext>
            </a:extLst>
          </p:cNvPr>
          <p:cNvPicPr>
            <a:picLocks noChangeAspect="1"/>
          </p:cNvPicPr>
          <p:nvPr/>
        </p:nvPicPr>
        <p:blipFill>
          <a:blip r:embed="rId3">
            <a:alphaModFix amt="19000"/>
          </a:blip>
          <a:stretch>
            <a:fillRect/>
          </a:stretch>
        </p:blipFill>
        <p:spPr>
          <a:xfrm>
            <a:off x="2230497" y="0"/>
            <a:ext cx="4683005" cy="5143500"/>
          </a:xfrm>
          <a:prstGeom prst="rect">
            <a:avLst/>
          </a:prstGeom>
        </p:spPr>
      </p:pic>
      <p:sp>
        <p:nvSpPr>
          <p:cNvPr id="159" name="Google Shape;159;p19"/>
          <p:cNvSpPr txBox="1"/>
          <p:nvPr/>
        </p:nvSpPr>
        <p:spPr>
          <a:xfrm>
            <a:off x="1980208" y="612738"/>
            <a:ext cx="5183583"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dirty="0"/>
              <a:t>So Live Your Life With</a:t>
            </a:r>
            <a:endParaRPr sz="3800" dirty="0"/>
          </a:p>
        </p:txBody>
      </p:sp>
      <p:sp>
        <p:nvSpPr>
          <p:cNvPr id="160" name="Google Shape;160;p19"/>
          <p:cNvSpPr txBox="1"/>
          <p:nvPr/>
        </p:nvSpPr>
        <p:spPr>
          <a:xfrm>
            <a:off x="1797600" y="1779300"/>
            <a:ext cx="5548800" cy="15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FF0000"/>
                </a:solidFill>
                <a:latin typeface="Impact"/>
                <a:ea typeface="Impact"/>
                <a:cs typeface="Impact"/>
                <a:sym typeface="Impact"/>
              </a:rPr>
              <a:t>R</a:t>
            </a:r>
            <a:r>
              <a:rPr lang="en-GB" sz="9600">
                <a:solidFill>
                  <a:srgbClr val="FF9900"/>
                </a:solidFill>
                <a:latin typeface="Impact"/>
                <a:ea typeface="Impact"/>
                <a:cs typeface="Impact"/>
                <a:sym typeface="Impact"/>
              </a:rPr>
              <a:t>E</a:t>
            </a:r>
            <a:r>
              <a:rPr lang="en-GB" sz="9600">
                <a:solidFill>
                  <a:srgbClr val="F1C232"/>
                </a:solidFill>
                <a:latin typeface="Impact"/>
                <a:ea typeface="Impact"/>
                <a:cs typeface="Impact"/>
                <a:sym typeface="Impact"/>
              </a:rPr>
              <a:t>A</a:t>
            </a:r>
            <a:r>
              <a:rPr lang="en-GB" sz="9600">
                <a:solidFill>
                  <a:srgbClr val="6AA84F"/>
                </a:solidFill>
                <a:latin typeface="Impact"/>
                <a:ea typeface="Impact"/>
                <a:cs typeface="Impact"/>
                <a:sym typeface="Impact"/>
              </a:rPr>
              <a:t>L</a:t>
            </a:r>
            <a:r>
              <a:rPr lang="en-GB" sz="9600">
                <a:latin typeface="Impact"/>
                <a:ea typeface="Impact"/>
                <a:cs typeface="Impact"/>
                <a:sym typeface="Impact"/>
              </a:rPr>
              <a:t> </a:t>
            </a:r>
            <a:r>
              <a:rPr lang="en-GB" sz="9600">
                <a:solidFill>
                  <a:srgbClr val="0000FF"/>
                </a:solidFill>
                <a:latin typeface="Impact"/>
                <a:ea typeface="Impact"/>
                <a:cs typeface="Impact"/>
                <a:sym typeface="Impact"/>
              </a:rPr>
              <a:t>P</a:t>
            </a:r>
            <a:r>
              <a:rPr lang="en-GB" sz="9600">
                <a:solidFill>
                  <a:srgbClr val="9900FF"/>
                </a:solidFill>
                <a:latin typeface="Impact"/>
                <a:ea typeface="Impact"/>
                <a:cs typeface="Impact"/>
                <a:sym typeface="Impact"/>
              </a:rPr>
              <a:t>R</a:t>
            </a:r>
            <a:r>
              <a:rPr lang="en-GB" sz="9600">
                <a:latin typeface="Impact"/>
                <a:ea typeface="Impact"/>
                <a:cs typeface="Impact"/>
                <a:sym typeface="Impact"/>
              </a:rPr>
              <a:t>I</a:t>
            </a:r>
            <a:r>
              <a:rPr lang="en-GB" sz="9600">
                <a:solidFill>
                  <a:srgbClr val="9C6060"/>
                </a:solidFill>
                <a:latin typeface="Impact"/>
                <a:ea typeface="Impact"/>
                <a:cs typeface="Impact"/>
                <a:sym typeface="Impact"/>
              </a:rPr>
              <a:t>D</a:t>
            </a:r>
            <a:r>
              <a:rPr lang="en-GB" sz="9600">
                <a:solidFill>
                  <a:srgbClr val="999999"/>
                </a:solidFill>
                <a:latin typeface="Impact"/>
                <a:ea typeface="Impact"/>
                <a:cs typeface="Impact"/>
                <a:sym typeface="Impact"/>
              </a:rPr>
              <a:t>E</a:t>
            </a:r>
            <a:endParaRPr sz="9600">
              <a:solidFill>
                <a:srgbClr val="999999"/>
              </a:solidFill>
              <a:latin typeface="Impact"/>
              <a:ea typeface="Impact"/>
              <a:cs typeface="Impact"/>
              <a:sym typeface="Impact"/>
            </a:endParaRPr>
          </a:p>
        </p:txBody>
      </p:sp>
      <p:sp>
        <p:nvSpPr>
          <p:cNvPr id="161" name="Google Shape;161;p19"/>
          <p:cNvSpPr txBox="1"/>
          <p:nvPr/>
        </p:nvSpPr>
        <p:spPr>
          <a:xfrm>
            <a:off x="2298600" y="3580525"/>
            <a:ext cx="4546800" cy="12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Email: </a:t>
            </a:r>
            <a:r>
              <a:rPr lang="en-GB" u="sng">
                <a:solidFill>
                  <a:schemeClr val="hlink"/>
                </a:solidFill>
                <a:hlinkClick r:id="rId4"/>
              </a:rPr>
              <a:t>miki@pdxwit.org</a:t>
            </a:r>
            <a:endParaRPr/>
          </a:p>
          <a:p>
            <a:pPr marL="0" lvl="0" indent="0" algn="l" rtl="0">
              <a:spcBef>
                <a:spcPts val="0"/>
              </a:spcBef>
              <a:spcAft>
                <a:spcPts val="0"/>
              </a:spcAft>
              <a:buNone/>
            </a:pPr>
            <a:r>
              <a:rPr lang="en-GB"/>
              <a:t>Twitter: @theDawgCr8</a:t>
            </a:r>
            <a:endParaRPr/>
          </a:p>
          <a:p>
            <a:pPr marL="0" lvl="0" indent="0" algn="l" rtl="0">
              <a:spcBef>
                <a:spcPts val="0"/>
              </a:spcBef>
              <a:spcAft>
                <a:spcPts val="0"/>
              </a:spcAft>
              <a:buNone/>
            </a:pPr>
            <a:r>
              <a:rPr lang="en-GB"/>
              <a:t>LinkedIn: </a:t>
            </a:r>
            <a:r>
              <a:rPr lang="en-GB" u="sng">
                <a:solidFill>
                  <a:schemeClr val="hlink"/>
                </a:solidFill>
                <a:hlinkClick r:id="rId5"/>
              </a:rPr>
              <a:t>https://www.linkedin.com/in/mikide</a:t>
            </a:r>
            <a:endParaRPr/>
          </a:p>
          <a:p>
            <a:pPr marL="0" lvl="0" indent="0" algn="l" rtl="0">
              <a:spcBef>
                <a:spcPts val="0"/>
              </a:spcBef>
              <a:spcAft>
                <a:spcPts val="0"/>
              </a:spcAft>
              <a:buNone/>
            </a:pPr>
            <a:r>
              <a:rPr lang="en-GB"/>
              <a:t>Wordpress: </a:t>
            </a:r>
            <a:r>
              <a:rPr lang="en-GB" u="sng">
                <a:solidFill>
                  <a:schemeClr val="hlink"/>
                </a:solidFill>
                <a:hlinkClick r:id="rId6"/>
              </a:rPr>
              <a:t>https://secprincessmikid.wordpress.com/</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0"/>
                                        <p:tgtEl>
                                          <p:spTgt spid="159"/>
                                        </p:tgtEl>
                                      </p:cBhvr>
                                    </p:animEffect>
                                  </p:childTnLst>
                                </p:cTn>
                              </p:par>
                            </p:childTnLst>
                          </p:cTn>
                        </p:par>
                        <p:par>
                          <p:cTn id="8" fill="hold">
                            <p:stCondLst>
                              <p:cond delay="5000"/>
                            </p:stCondLst>
                            <p:childTnLst>
                              <p:par>
                                <p:cTn id="9" presetID="23" presetClass="entr" presetSubtype="16"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additive="base">
                                        <p:cTn id="11" dur="5000"/>
                                        <p:tgtEl>
                                          <p:spTgt spid="160"/>
                                        </p:tgtEl>
                                        <p:attrNameLst>
                                          <p:attrName>ppt_w</p:attrName>
                                        </p:attrNameLst>
                                      </p:cBhvr>
                                      <p:tavLst>
                                        <p:tav tm="0">
                                          <p:val>
                                            <p:strVal val="0"/>
                                          </p:val>
                                        </p:tav>
                                        <p:tav tm="100000">
                                          <p:val>
                                            <p:strVal val="#ppt_w"/>
                                          </p:val>
                                        </p:tav>
                                      </p:tavLst>
                                    </p:anim>
                                    <p:anim calcmode="lin" valueType="num">
                                      <p:cBhvr additive="base">
                                        <p:cTn id="12" dur="5000"/>
                                        <p:tgtEl>
                                          <p:spTgt spid="1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555900" y="560700"/>
            <a:ext cx="8032200" cy="40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t>Content / Trigger Warning:</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en-GB" sz="4800"/>
              <a:t>Police Brutality</a:t>
            </a:r>
            <a:endParaRPr sz="4800"/>
          </a:p>
          <a:p>
            <a:pPr marL="0" lvl="0" indent="0" algn="l" rtl="0">
              <a:spcBef>
                <a:spcPts val="0"/>
              </a:spcBef>
              <a:spcAft>
                <a:spcPts val="0"/>
              </a:spcAft>
              <a:buNone/>
            </a:pPr>
            <a:r>
              <a:rPr lang="en-GB" sz="4800"/>
              <a:t>Transphobic terms</a:t>
            </a:r>
            <a:endParaRPr sz="4800"/>
          </a:p>
          <a:p>
            <a:pPr marL="0" lvl="0" indent="0" algn="l" rtl="0">
              <a:spcBef>
                <a:spcPts val="0"/>
              </a:spcBef>
              <a:spcAft>
                <a:spcPts val="0"/>
              </a:spcAft>
              <a:buNone/>
            </a:pPr>
            <a:r>
              <a:rPr lang="en-GB" sz="4800"/>
              <a:t>Sex work</a:t>
            </a:r>
            <a:endParaRPr sz="4800"/>
          </a:p>
        </p:txBody>
      </p:sp>
      <p:sp>
        <p:nvSpPr>
          <p:cNvPr id="61" name="Google Shape;61;p14"/>
          <p:cNvSpPr txBox="1">
            <a:spLocks noGrp="1"/>
          </p:cNvSpPr>
          <p:nvPr>
            <p:ph type="subTitle" idx="1"/>
          </p:nvPr>
        </p:nvSpPr>
        <p:spPr>
          <a:xfrm>
            <a:off x="311700" y="2381025"/>
            <a:ext cx="8520600" cy="24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1"/>
              <a:t>Produced by</a:t>
            </a:r>
            <a:r>
              <a:rPr lang="en-GB"/>
              <a:t> </a:t>
            </a:r>
            <a:r>
              <a:rPr lang="en-GB" b="1"/>
              <a:t>M. Night Shyamalan</a:t>
            </a:r>
            <a:endParaRPr b="1"/>
          </a:p>
          <a:p>
            <a:pPr marL="0" lvl="0" indent="0" algn="ctr" rtl="0">
              <a:spcBef>
                <a:spcPts val="0"/>
              </a:spcBef>
              <a:spcAft>
                <a:spcPts val="0"/>
              </a:spcAft>
              <a:buNone/>
            </a:pPr>
            <a:r>
              <a:rPr lang="en-GB" i="1"/>
              <a:t>Written by</a:t>
            </a:r>
            <a:r>
              <a:rPr lang="en-GB"/>
              <a:t> </a:t>
            </a:r>
            <a:r>
              <a:rPr lang="en-GB" b="1"/>
              <a:t>Stephen King</a:t>
            </a:r>
            <a:endParaRPr b="1"/>
          </a:p>
          <a:p>
            <a:pPr marL="0" lvl="0" indent="0" algn="ctr" rtl="0">
              <a:spcBef>
                <a:spcPts val="0"/>
              </a:spcBef>
              <a:spcAft>
                <a:spcPts val="0"/>
              </a:spcAft>
              <a:buNone/>
            </a:pPr>
            <a:r>
              <a:rPr lang="en-GB" i="1"/>
              <a:t>Directed by</a:t>
            </a:r>
            <a:r>
              <a:rPr lang="en-GB"/>
              <a:t> </a:t>
            </a:r>
            <a:r>
              <a:rPr lang="en-GB" b="1"/>
              <a:t>Quentin Tarantino</a:t>
            </a:r>
            <a:endParaRPr b="1"/>
          </a:p>
          <a:p>
            <a:pPr marL="0" lvl="0" indent="0" algn="ctr" rtl="0">
              <a:spcBef>
                <a:spcPts val="0"/>
              </a:spcBef>
              <a:spcAft>
                <a:spcPts val="0"/>
              </a:spcAft>
              <a:buNone/>
            </a:pPr>
            <a:r>
              <a:rPr lang="en-GB" i="1"/>
              <a:t>In collaboration with</a:t>
            </a:r>
            <a:r>
              <a:rPr lang="en-GB"/>
              <a:t> </a:t>
            </a:r>
            <a:endParaRPr/>
          </a:p>
          <a:p>
            <a:pPr marL="0" lvl="0" indent="0" algn="ctr" rtl="0">
              <a:spcBef>
                <a:spcPts val="0"/>
              </a:spcBef>
              <a:spcAft>
                <a:spcPts val="0"/>
              </a:spcAft>
              <a:buNone/>
            </a:pPr>
            <a:r>
              <a:rPr lang="en-GB" b="1"/>
              <a:t>Guillermo del Toro</a:t>
            </a:r>
            <a:r>
              <a:rPr lang="en-GB"/>
              <a:t> and </a:t>
            </a:r>
            <a:r>
              <a:rPr lang="en-GB" b="1"/>
              <a:t>Ridley Scott</a:t>
            </a:r>
            <a:endParaRPr b="1"/>
          </a:p>
        </p:txBody>
      </p:sp>
      <p:sp>
        <p:nvSpPr>
          <p:cNvPr id="62" name="Google Shape;62;p14"/>
          <p:cNvSpPr txBox="1">
            <a:spLocks noGrp="1"/>
          </p:cNvSpPr>
          <p:nvPr>
            <p:ph type="ctrTitle"/>
          </p:nvPr>
        </p:nvSpPr>
        <p:spPr>
          <a:xfrm>
            <a:off x="311700" y="744575"/>
            <a:ext cx="8520600" cy="148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Pride 2020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2"/>
                                        </p:tgtEl>
                                      </p:cBhvr>
                                    </p:animEffect>
                                    <p:set>
                                      <p:cBhvr>
                                        <p:cTn id="7" dur="1" fill="hold">
                                          <p:stCondLst>
                                            <p:cond delay="1000"/>
                                          </p:stCondLst>
                                        </p:cTn>
                                        <p:tgtEl>
                                          <p:spTgt spid="6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61"/>
                                        </p:tgtEl>
                                      </p:cBhvr>
                                    </p:animEffect>
                                    <p:set>
                                      <p:cBhvr>
                                        <p:cTn id="11" dur="1" fill="hold">
                                          <p:stCondLst>
                                            <p:cond delay="1000"/>
                                          </p:stCondLst>
                                        </p:cTn>
                                        <p:tgtEl>
                                          <p:spTgt spid="6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67"/>
        <p:cNvGrpSpPr/>
        <p:nvPr/>
      </p:nvGrpSpPr>
      <p:grpSpPr>
        <a:xfrm>
          <a:off x="0" y="0"/>
          <a:ext cx="0" cy="0"/>
          <a:chOff x="0" y="0"/>
          <a:chExt cx="0" cy="0"/>
        </a:xfrm>
      </p:grpSpPr>
      <p:pic>
        <p:nvPicPr>
          <p:cNvPr id="8" name="Google Shape;70;p15">
            <a:extLst>
              <a:ext uri="{FF2B5EF4-FFF2-40B4-BE49-F238E27FC236}">
                <a16:creationId xmlns:a16="http://schemas.microsoft.com/office/drawing/2014/main" id="{A459E6B0-D60A-CC4B-9BAC-685A88D728CA}"/>
              </a:ext>
            </a:extLst>
          </p:cNvPr>
          <p:cNvPicPr preferRelativeResize="0"/>
          <p:nvPr/>
        </p:nvPicPr>
        <p:blipFill>
          <a:blip r:embed="rId3">
            <a:alphaModFix/>
          </a:blip>
          <a:stretch>
            <a:fillRect/>
          </a:stretch>
        </p:blipFill>
        <p:spPr>
          <a:xfrm>
            <a:off x="594360" y="594360"/>
            <a:ext cx="7927848" cy="4125775"/>
          </a:xfrm>
          <a:prstGeom prst="rect">
            <a:avLst/>
          </a:prstGeom>
          <a:noFill/>
          <a:ln>
            <a:noFill/>
          </a:ln>
        </p:spPr>
      </p:pic>
    </p:spTree>
    <p:extLst>
      <p:ext uri="{BB962C8B-B14F-4D97-AF65-F5344CB8AC3E}">
        <p14:creationId xmlns:p14="http://schemas.microsoft.com/office/powerpoint/2010/main" val="402323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6CBC-C74E-B943-81F6-1D4D3004ABA5}"/>
              </a:ext>
            </a:extLst>
          </p:cNvPr>
          <p:cNvSpPr>
            <a:spLocks noGrp="1"/>
          </p:cNvSpPr>
          <p:nvPr>
            <p:ph type="title"/>
          </p:nvPr>
        </p:nvSpPr>
        <p:spPr>
          <a:xfrm>
            <a:off x="311700" y="445025"/>
            <a:ext cx="8520600" cy="707450"/>
          </a:xfrm>
        </p:spPr>
        <p:txBody>
          <a:bodyPr/>
          <a:lstStyle/>
          <a:p>
            <a:pPr algn="ctr"/>
            <a:r>
              <a:rPr lang="en-US" sz="3200" dirty="0"/>
              <a:t>Dave – Jamie - Dave</a:t>
            </a:r>
          </a:p>
        </p:txBody>
      </p:sp>
      <p:sp>
        <p:nvSpPr>
          <p:cNvPr id="3" name="Text Placeholder 2">
            <a:extLst>
              <a:ext uri="{FF2B5EF4-FFF2-40B4-BE49-F238E27FC236}">
                <a16:creationId xmlns:a16="http://schemas.microsoft.com/office/drawing/2014/main" id="{080670EF-49B8-0546-8595-4266190CE315}"/>
              </a:ext>
            </a:extLst>
          </p:cNvPr>
          <p:cNvSpPr>
            <a:spLocks noGrp="1"/>
          </p:cNvSpPr>
          <p:nvPr>
            <p:ph type="body" idx="1"/>
          </p:nvPr>
        </p:nvSpPr>
        <p:spPr/>
        <p:txBody>
          <a:bodyPr anchor="ctr"/>
          <a:lstStyle/>
          <a:p>
            <a:r>
              <a:rPr lang="en-US" sz="2400" dirty="0"/>
              <a:t>A lesson in humility</a:t>
            </a:r>
          </a:p>
          <a:p>
            <a:r>
              <a:rPr lang="en-US" sz="2400" dirty="0"/>
              <a:t>Even those who have lived and understood mess up</a:t>
            </a:r>
          </a:p>
        </p:txBody>
      </p:sp>
      <p:sp>
        <p:nvSpPr>
          <p:cNvPr id="4" name="TextBox 3">
            <a:extLst>
              <a:ext uri="{FF2B5EF4-FFF2-40B4-BE49-F238E27FC236}">
                <a16:creationId xmlns:a16="http://schemas.microsoft.com/office/drawing/2014/main" id="{465307A0-A02E-2C49-85F6-3F3D3908C4A6}"/>
              </a:ext>
            </a:extLst>
          </p:cNvPr>
          <p:cNvSpPr txBox="1"/>
          <p:nvPr/>
        </p:nvSpPr>
        <p:spPr>
          <a:xfrm>
            <a:off x="4175760" y="3737878"/>
            <a:ext cx="792480" cy="830997"/>
          </a:xfrm>
          <a:prstGeom prst="rect">
            <a:avLst/>
          </a:prstGeom>
          <a:noFill/>
        </p:spPr>
        <p:txBody>
          <a:bodyPr wrap="square" rtlCol="0">
            <a:spAutoFit/>
          </a:bodyPr>
          <a:lstStyle/>
          <a:p>
            <a:r>
              <a:rPr lang="en-US" sz="4800" dirty="0"/>
              <a:t>🤦🏽‍♀️</a:t>
            </a:r>
          </a:p>
        </p:txBody>
      </p:sp>
    </p:spTree>
    <p:extLst>
      <p:ext uri="{BB962C8B-B14F-4D97-AF65-F5344CB8AC3E}">
        <p14:creationId xmlns:p14="http://schemas.microsoft.com/office/powerpoint/2010/main" val="74209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65-85EC-E24E-8FA3-0F1F3C743332}"/>
              </a:ext>
            </a:extLst>
          </p:cNvPr>
          <p:cNvSpPr>
            <a:spLocks noGrp="1"/>
          </p:cNvSpPr>
          <p:nvPr>
            <p:ph type="title"/>
          </p:nvPr>
        </p:nvSpPr>
        <p:spPr>
          <a:xfrm>
            <a:off x="311700" y="445024"/>
            <a:ext cx="8520600" cy="1038335"/>
          </a:xfrm>
        </p:spPr>
        <p:txBody>
          <a:bodyPr/>
          <a:lstStyle/>
          <a:p>
            <a:r>
              <a:rPr lang="en-US" sz="3200" dirty="0"/>
              <a:t>They/Them - The most hated pronoun </a:t>
            </a:r>
            <a:r>
              <a:rPr lang="en-US" sz="1400" dirty="0"/>
              <a:t>(anecdotal only)</a:t>
            </a:r>
          </a:p>
        </p:txBody>
      </p:sp>
      <p:sp>
        <p:nvSpPr>
          <p:cNvPr id="3" name="Text Placeholder 2">
            <a:extLst>
              <a:ext uri="{FF2B5EF4-FFF2-40B4-BE49-F238E27FC236}">
                <a16:creationId xmlns:a16="http://schemas.microsoft.com/office/drawing/2014/main" id="{AAFB57D0-6233-3844-9B3A-59BE8D5D66CE}"/>
              </a:ext>
            </a:extLst>
          </p:cNvPr>
          <p:cNvSpPr>
            <a:spLocks noGrp="1"/>
          </p:cNvSpPr>
          <p:nvPr>
            <p:ph type="body" idx="1"/>
          </p:nvPr>
        </p:nvSpPr>
        <p:spPr/>
        <p:txBody>
          <a:bodyPr anchor="ctr"/>
          <a:lstStyle/>
          <a:p>
            <a:r>
              <a:rPr lang="en-US" sz="2400" i="1" dirty="0"/>
              <a:t>"There is someone on the </a:t>
            </a:r>
            <a:r>
              <a:rPr lang="en-US" sz="2400" i="1" dirty="0">
                <a:hlinkClick r:id="rId3" tooltip="phone"/>
              </a:rPr>
              <a:t>phone</a:t>
            </a:r>
            <a:r>
              <a:rPr lang="en-US" sz="2400" i="1" dirty="0"/>
              <a:t> for you." "What do they </a:t>
            </a:r>
            <a:r>
              <a:rPr lang="en-US" sz="2400" i="1" dirty="0">
                <a:hlinkClick r:id="rId4" tooltip="want"/>
              </a:rPr>
              <a:t>want</a:t>
            </a:r>
            <a:r>
              <a:rPr lang="en-US" sz="2400" i="1" dirty="0"/>
              <a:t>?”</a:t>
            </a:r>
          </a:p>
          <a:p>
            <a:r>
              <a:rPr lang="en-US" sz="2400" i="1" dirty="0"/>
              <a:t>“There is someone at the door.” “Tell them to go away.”</a:t>
            </a:r>
          </a:p>
          <a:p>
            <a:r>
              <a:rPr lang="en-US" sz="2400" i="1" dirty="0"/>
              <a:t>“He’s as lazy as they come”</a:t>
            </a:r>
          </a:p>
          <a:p>
            <a:endParaRPr lang="en-US" i="1" dirty="0"/>
          </a:p>
        </p:txBody>
      </p:sp>
    </p:spTree>
    <p:extLst>
      <p:ext uri="{BB962C8B-B14F-4D97-AF65-F5344CB8AC3E}">
        <p14:creationId xmlns:p14="http://schemas.microsoft.com/office/powerpoint/2010/main" val="282732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HB2</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 people thrust into the spotlight</a:t>
            </a:r>
            <a:endParaRPr dirty="0"/>
          </a:p>
        </p:txBody>
      </p:sp>
    </p:spTree>
    <p:extLst>
      <p:ext uri="{BB962C8B-B14F-4D97-AF65-F5344CB8AC3E}">
        <p14:creationId xmlns:p14="http://schemas.microsoft.com/office/powerpoint/2010/main" val="182711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3" name="Google Shape;63;p14"/>
          <p:cNvPicPr preferRelativeResize="0"/>
          <p:nvPr/>
        </p:nvPicPr>
        <p:blipFill>
          <a:blip r:embed="rId3">
            <a:alphaModFix/>
          </a:blip>
          <a:stretch>
            <a:fillRect/>
          </a:stretch>
        </p:blipFill>
        <p:spPr>
          <a:xfrm>
            <a:off x="0" y="-12179"/>
            <a:ext cx="9144000" cy="5143500"/>
          </a:xfrm>
          <a:prstGeom prst="rect">
            <a:avLst/>
          </a:prstGeom>
          <a:solidFill>
            <a:schemeClr val="tx2">
              <a:lumMod val="90000"/>
            </a:schemeClr>
          </a:solidFill>
          <a:ln>
            <a:noFill/>
          </a:ln>
        </p:spPr>
      </p:pic>
    </p:spTree>
    <p:extLst>
      <p:ext uri="{BB962C8B-B14F-4D97-AF65-F5344CB8AC3E}">
        <p14:creationId xmlns:p14="http://schemas.microsoft.com/office/powerpoint/2010/main" val="85260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6"/>
        <p:cNvGrpSpPr/>
        <p:nvPr/>
      </p:nvGrpSpPr>
      <p:grpSpPr>
        <a:xfrm>
          <a:off x="0" y="0"/>
          <a:ext cx="0" cy="0"/>
          <a:chOff x="0" y="0"/>
          <a:chExt cx="0" cy="0"/>
        </a:xfrm>
      </p:grpSpPr>
      <p:sp>
        <p:nvSpPr>
          <p:cNvPr id="67" name="Google Shape;67;p15"/>
          <p:cNvSpPr txBox="1"/>
          <p:nvPr/>
        </p:nvSpPr>
        <p:spPr>
          <a:xfrm>
            <a:off x="1394550" y="585375"/>
            <a:ext cx="63549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a:t>Oregon LGBTQ Protections</a:t>
            </a:r>
            <a:endParaRPr sz="3800"/>
          </a:p>
        </p:txBody>
      </p:sp>
      <p:sp>
        <p:nvSpPr>
          <p:cNvPr id="68" name="Google Shape;68;p15"/>
          <p:cNvSpPr txBox="1"/>
          <p:nvPr/>
        </p:nvSpPr>
        <p:spPr>
          <a:xfrm>
            <a:off x="1394550" y="1779300"/>
            <a:ext cx="6354900" cy="29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rPr>
              <a:t>In 1928 mutual</a:t>
            </a:r>
            <a:r>
              <a:rPr lang="en-GB" sz="1600">
                <a:solidFill>
                  <a:schemeClr val="dk1"/>
                </a:solidFill>
                <a:uFill>
                  <a:noFill/>
                </a:uFill>
                <a:hlinkClick r:id="rId3"/>
              </a:rPr>
              <a:t> </a:t>
            </a:r>
            <a:r>
              <a:rPr lang="en-GB" sz="1600" u="sng">
                <a:solidFill>
                  <a:schemeClr val="hlink"/>
                </a:solidFill>
                <a:hlinkClick r:id="rId3"/>
              </a:rPr>
              <a:t>masturbation</a:t>
            </a:r>
            <a:r>
              <a:rPr lang="en-GB" sz="1600">
                <a:solidFill>
                  <a:schemeClr val="dk1"/>
                </a:solidFill>
              </a:rPr>
              <a:t> was criminal.</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GB" sz="1600">
                <a:solidFill>
                  <a:schemeClr val="dk1"/>
                </a:solidFill>
              </a:rPr>
              <a:t>Oregon decriminalized same-sex sexual activity in 1972</a:t>
            </a:r>
            <a:endParaRPr sz="16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600">
                <a:solidFill>
                  <a:schemeClr val="dk1"/>
                </a:solidFill>
              </a:rPr>
              <a:t>Since January 1, 2008, </a:t>
            </a:r>
            <a:r>
              <a:rPr lang="en-GB" sz="1600" b="1">
                <a:solidFill>
                  <a:schemeClr val="dk1"/>
                </a:solidFill>
              </a:rPr>
              <a:t>Oregon</a:t>
            </a:r>
            <a:r>
              <a:rPr lang="en-GB" sz="1600">
                <a:solidFill>
                  <a:schemeClr val="dk1"/>
                </a:solidFill>
              </a:rPr>
              <a:t> has banned </a:t>
            </a:r>
            <a:r>
              <a:rPr lang="en-GB" sz="1600" b="1">
                <a:solidFill>
                  <a:schemeClr val="dk1"/>
                </a:solidFill>
              </a:rPr>
              <a:t>discrimination</a:t>
            </a:r>
            <a:r>
              <a:rPr lang="en-GB" sz="1600">
                <a:solidFill>
                  <a:schemeClr val="dk1"/>
                </a:solidFill>
              </a:rPr>
              <a:t> in employment, housing, and public accommodations based on both sexual orientation and </a:t>
            </a:r>
            <a:r>
              <a:rPr lang="en-GB" sz="1600" b="1">
                <a:solidFill>
                  <a:schemeClr val="dk1"/>
                </a:solidFill>
              </a:rPr>
              <a:t>gender</a:t>
            </a:r>
            <a:r>
              <a:rPr lang="en-GB" sz="1600">
                <a:solidFill>
                  <a:schemeClr val="dk1"/>
                </a:solidFill>
              </a:rPr>
              <a:t> identity. The </a:t>
            </a:r>
            <a:r>
              <a:rPr lang="en-GB" sz="1600" b="1">
                <a:solidFill>
                  <a:schemeClr val="dk1"/>
                </a:solidFill>
              </a:rPr>
              <a:t>protections</a:t>
            </a:r>
            <a:r>
              <a:rPr lang="en-GB" sz="1600">
                <a:solidFill>
                  <a:schemeClr val="dk1"/>
                </a:solidFill>
              </a:rPr>
              <a:t> were added by the </a:t>
            </a:r>
            <a:r>
              <a:rPr lang="en-GB" sz="1600" b="1">
                <a:solidFill>
                  <a:schemeClr val="dk1"/>
                </a:solidFill>
              </a:rPr>
              <a:t>Oregon</a:t>
            </a:r>
            <a:r>
              <a:rPr lang="en-GB" sz="1600">
                <a:solidFill>
                  <a:schemeClr val="dk1"/>
                </a:solidFill>
              </a:rPr>
              <a:t> Equality Act, signed into law by Governor Ted Kulongoski on May 9, 2007</a:t>
            </a:r>
            <a:endParaRPr sz="10100">
              <a:solidFill>
                <a:srgbClr val="999999"/>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0"/>
                                        <p:tgtEl>
                                          <p:spTgt spid="67"/>
                                        </p:tgtEl>
                                      </p:cBhvr>
                                    </p:animEffect>
                                  </p:childTnLst>
                                </p:cTn>
                              </p:par>
                            </p:childTnLst>
                          </p:cTn>
                        </p:par>
                        <p:par>
                          <p:cTn id="8" fill="hold">
                            <p:stCondLst>
                              <p:cond delay="5000"/>
                            </p:stCondLst>
                            <p:childTnLst>
                              <p:par>
                                <p:cTn id="9" presetID="2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0"/>
                                        <p:tgtEl>
                                          <p:spTgt spid="68"/>
                                        </p:tgtEl>
                                        <p:attrNameLst>
                                          <p:attrName>ppt_w</p:attrName>
                                        </p:attrNameLst>
                                      </p:cBhvr>
                                      <p:tavLst>
                                        <p:tav tm="0">
                                          <p:val>
                                            <p:strVal val="0"/>
                                          </p:val>
                                        </p:tav>
                                        <p:tav tm="100000">
                                          <p:val>
                                            <p:strVal val="#ppt_w"/>
                                          </p:val>
                                        </p:tav>
                                      </p:tavLst>
                                    </p:anim>
                                    <p:anim calcmode="lin" valueType="num">
                                      <p:cBhvr additive="base">
                                        <p:cTn id="12" dur="5000"/>
                                        <p:tgtEl>
                                          <p:spTgt spid="6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mt="22000"/>
          </a:blip>
          <a:stretch>
            <a:fillRect/>
          </a:stretch>
        </p:blipFill>
        <p:spPr>
          <a:xfrm>
            <a:off x="538658" y="0"/>
            <a:ext cx="8066682" cy="5143499"/>
          </a:xfrm>
          <a:prstGeom prst="rect">
            <a:avLst/>
          </a:prstGeom>
          <a:noFill/>
          <a:ln>
            <a:noFill/>
          </a:ln>
        </p:spPr>
      </p:pic>
      <p:sp>
        <p:nvSpPr>
          <p:cNvPr id="74" name="Google Shape;74;p16"/>
          <p:cNvSpPr txBox="1"/>
          <p:nvPr/>
        </p:nvSpPr>
        <p:spPr>
          <a:xfrm>
            <a:off x="1216950" y="567475"/>
            <a:ext cx="67101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a:t>California LGBTQ Protections</a:t>
            </a:r>
            <a:endParaRPr sz="3800"/>
          </a:p>
        </p:txBody>
      </p:sp>
      <p:sp>
        <p:nvSpPr>
          <p:cNvPr id="75" name="Google Shape;75;p16"/>
          <p:cNvSpPr txBox="1"/>
          <p:nvPr/>
        </p:nvSpPr>
        <p:spPr>
          <a:xfrm>
            <a:off x="1304950" y="1337325"/>
            <a:ext cx="6354900" cy="30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50" dirty="0">
                <a:solidFill>
                  <a:schemeClr val="dk1"/>
                </a:solidFill>
              </a:rPr>
              <a:t>Published in 1898, the General Orders of the San Francisco Board of Supervisors, Order No. 1587 §20 states no person shall “[a]</a:t>
            </a:r>
            <a:r>
              <a:rPr lang="en-GB" sz="1650" dirty="0" err="1">
                <a:solidFill>
                  <a:schemeClr val="dk1"/>
                </a:solidFill>
              </a:rPr>
              <a:t>ppear</a:t>
            </a:r>
            <a:r>
              <a:rPr lang="en-GB" sz="1650" dirty="0">
                <a:solidFill>
                  <a:schemeClr val="dk1"/>
                </a:solidFill>
              </a:rPr>
              <a:t> in a public place naked, or in a dress not belonging to his or her sex, or in an indecent or lewd dress” or be guilty of a </a:t>
            </a:r>
            <a:r>
              <a:rPr lang="en-GB" sz="1650" dirty="0" err="1">
                <a:solidFill>
                  <a:schemeClr val="dk1"/>
                </a:solidFill>
              </a:rPr>
              <a:t>misdemeanor</a:t>
            </a:r>
            <a:r>
              <a:rPr lang="en-GB" sz="1650" dirty="0">
                <a:solidFill>
                  <a:schemeClr val="dk1"/>
                </a:solidFill>
              </a:rPr>
              <a:t> punishable by a fine “not exceeding one thousand dollars”, imprisonment “not exceeding six months”, “or by both such fine and imprisonment”.</a:t>
            </a:r>
            <a:endParaRPr sz="1650" dirty="0">
              <a:solidFill>
                <a:schemeClr val="dk1"/>
              </a:solidFill>
            </a:endParaRPr>
          </a:p>
          <a:p>
            <a:pPr marL="0" lvl="0" indent="0" algn="l" rtl="0">
              <a:spcBef>
                <a:spcPts val="0"/>
              </a:spcBef>
              <a:spcAft>
                <a:spcPts val="0"/>
              </a:spcAft>
              <a:buNone/>
            </a:pPr>
            <a:endParaRPr sz="1650" dirty="0">
              <a:solidFill>
                <a:schemeClr val="dk1"/>
              </a:solidFill>
            </a:endParaRPr>
          </a:p>
          <a:p>
            <a:pPr marL="0" lvl="0" indent="0" algn="l" rtl="0">
              <a:spcBef>
                <a:spcPts val="0"/>
              </a:spcBef>
              <a:spcAft>
                <a:spcPts val="0"/>
              </a:spcAft>
              <a:buNone/>
            </a:pPr>
            <a:r>
              <a:rPr lang="en-GB" sz="1650" dirty="0">
                <a:solidFill>
                  <a:schemeClr val="dk1"/>
                </a:solidFill>
              </a:rPr>
              <a:t>The first gender identity guidelines were approved December 10, 1998. </a:t>
            </a:r>
            <a:endParaRPr sz="1650" dirty="0">
              <a:solidFill>
                <a:schemeClr val="dk1"/>
              </a:solidFill>
            </a:endParaRPr>
          </a:p>
          <a:p>
            <a:pPr marL="0" lvl="0" indent="0" algn="l" rtl="0">
              <a:spcBef>
                <a:spcPts val="0"/>
              </a:spcBef>
              <a:spcAft>
                <a:spcPts val="0"/>
              </a:spcAft>
              <a:buNone/>
            </a:pPr>
            <a:endParaRPr sz="1650" dirty="0">
              <a:solidFill>
                <a:schemeClr val="dk1"/>
              </a:solidFill>
            </a:endParaRPr>
          </a:p>
          <a:p>
            <a:pPr marL="0" lvl="0" indent="0" algn="l" rtl="0">
              <a:spcBef>
                <a:spcPts val="0"/>
              </a:spcBef>
              <a:spcAft>
                <a:spcPts val="0"/>
              </a:spcAft>
              <a:buNone/>
            </a:pPr>
            <a:r>
              <a:rPr lang="en-GB" sz="1600" dirty="0">
                <a:solidFill>
                  <a:schemeClr val="dk1"/>
                </a:solidFill>
              </a:rPr>
              <a:t>Discrimination protections regarding</a:t>
            </a:r>
            <a:r>
              <a:rPr lang="en-GB" sz="1600" dirty="0">
                <a:solidFill>
                  <a:schemeClr val="dk1"/>
                </a:solidFill>
                <a:uFill>
                  <a:noFill/>
                </a:uFill>
                <a:hlinkClick r:id="rId4"/>
              </a:rPr>
              <a:t> </a:t>
            </a:r>
            <a:r>
              <a:rPr lang="en-GB" sz="1600" u="sng" dirty="0">
                <a:solidFill>
                  <a:srgbClr val="0000FF"/>
                </a:solidFill>
                <a:hlinkClick r:id="rId4"/>
              </a:rPr>
              <a:t>sexual orientation</a:t>
            </a:r>
            <a:r>
              <a:rPr lang="en-GB" sz="1600" dirty="0">
                <a:solidFill>
                  <a:srgbClr val="0000FF"/>
                </a:solidFill>
              </a:rPr>
              <a:t> </a:t>
            </a:r>
            <a:r>
              <a:rPr lang="en-GB" sz="1600" dirty="0">
                <a:solidFill>
                  <a:schemeClr val="dk1"/>
                </a:solidFill>
              </a:rPr>
              <a:t>and</a:t>
            </a:r>
            <a:r>
              <a:rPr lang="en-GB" sz="1600" dirty="0">
                <a:solidFill>
                  <a:srgbClr val="0000FF"/>
                </a:solidFill>
                <a:uFill>
                  <a:noFill/>
                </a:uFill>
                <a:hlinkClick r:id="rId5"/>
              </a:rPr>
              <a:t> </a:t>
            </a:r>
            <a:r>
              <a:rPr lang="en-GB" sz="1600" u="sng" dirty="0">
                <a:solidFill>
                  <a:srgbClr val="0000FF"/>
                </a:solidFill>
                <a:hlinkClick r:id="rId5"/>
              </a:rPr>
              <a:t>gender identity</a:t>
            </a:r>
            <a:r>
              <a:rPr lang="en-GB" sz="1600" dirty="0">
                <a:solidFill>
                  <a:schemeClr val="dk1"/>
                </a:solidFill>
              </a:rPr>
              <a:t> or expression were adopted </a:t>
            </a:r>
            <a:r>
              <a:rPr lang="en-GB" sz="1600" dirty="0" err="1">
                <a:solidFill>
                  <a:schemeClr val="dk1"/>
                </a:solidFill>
              </a:rPr>
              <a:t>statewide</a:t>
            </a:r>
            <a:r>
              <a:rPr lang="en-GB" sz="1600" dirty="0">
                <a:solidFill>
                  <a:schemeClr val="dk1"/>
                </a:solidFill>
              </a:rPr>
              <a:t> in 2003</a:t>
            </a:r>
            <a:endParaRPr sz="215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0"/>
                                        <p:tgtEl>
                                          <p:spTgt spid="74"/>
                                        </p:tgtEl>
                                      </p:cBhvr>
                                    </p:animEffect>
                                  </p:childTnLst>
                                </p:cTn>
                              </p:par>
                            </p:childTnLst>
                          </p:cTn>
                        </p:par>
                        <p:par>
                          <p:cTn id="8" fill="hold">
                            <p:stCondLst>
                              <p:cond delay="5000"/>
                            </p:stCondLst>
                            <p:childTnLst>
                              <p:par>
                                <p:cTn id="9" presetID="23" presetClass="entr" presetSubtype="1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0"/>
                                        <p:tgtEl>
                                          <p:spTgt spid="75"/>
                                        </p:tgtEl>
                                        <p:attrNameLst>
                                          <p:attrName>ppt_w</p:attrName>
                                        </p:attrNameLst>
                                      </p:cBhvr>
                                      <p:tavLst>
                                        <p:tav tm="0">
                                          <p:val>
                                            <p:strVal val="0"/>
                                          </p:val>
                                        </p:tav>
                                        <p:tav tm="100000">
                                          <p:val>
                                            <p:strVal val="#ppt_w"/>
                                          </p:val>
                                        </p:tav>
                                      </p:tavLst>
                                    </p:anim>
                                    <p:anim calcmode="lin" valueType="num">
                                      <p:cBhvr additive="base">
                                        <p:cTn id="12" dur="5000"/>
                                        <p:tgtEl>
                                          <p:spTgt spid="7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2949</TotalTime>
  <Words>3366</Words>
  <Application>Microsoft Macintosh PowerPoint</Application>
  <PresentationFormat>On-screen Show (16:9)</PresentationFormat>
  <Paragraphs>204</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Impact</vt:lpstr>
      <vt:lpstr>Simple Light</vt:lpstr>
      <vt:lpstr>A History of Pride Uprisings</vt:lpstr>
      <vt:lpstr>Pride 2020</vt:lpstr>
      <vt:lpstr>PowerPoint Presentation</vt:lpstr>
      <vt:lpstr>Dave – Jamie - Dave</vt:lpstr>
      <vt:lpstr>They/Them - The most hated pronoun (anecdotal only)</vt:lpstr>
      <vt:lpstr>HB2</vt:lpstr>
      <vt:lpstr>PowerPoint Presentation</vt:lpstr>
      <vt:lpstr>PowerPoint Presentation</vt:lpstr>
      <vt:lpstr>PowerPoint Presentation</vt:lpstr>
      <vt:lpstr>2019 50th Anniversary of Stonewall</vt:lpstr>
      <vt:lpstr>PowerPoint Presentation</vt:lpstr>
      <vt:lpstr>PowerPoint Presentation</vt:lpstr>
      <vt:lpstr>PowerPoint Presentation</vt:lpstr>
      <vt:lpstr>Takeaways</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a Pride Uprising</dc:title>
  <cp:lastModifiedBy>Michael Demeter</cp:lastModifiedBy>
  <cp:revision>21</cp:revision>
  <dcterms:modified xsi:type="dcterms:W3CDTF">2020-08-15T14:30:18Z</dcterms:modified>
</cp:coreProperties>
</file>